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63" r:id="rId3"/>
    <p:sldId id="292" r:id="rId4"/>
    <p:sldId id="272" r:id="rId5"/>
    <p:sldId id="273" r:id="rId6"/>
    <p:sldId id="275" r:id="rId7"/>
    <p:sldId id="278" r:id="rId8"/>
    <p:sldId id="276" r:id="rId9"/>
    <p:sldId id="280" r:id="rId10"/>
    <p:sldId id="281" r:id="rId11"/>
    <p:sldId id="282" r:id="rId12"/>
    <p:sldId id="283" r:id="rId13"/>
    <p:sldId id="284" r:id="rId14"/>
    <p:sldId id="285" r:id="rId15"/>
    <p:sldId id="286" r:id="rId16"/>
    <p:sldId id="288" r:id="rId17"/>
    <p:sldId id="290" r:id="rId18"/>
    <p:sldId id="289" r:id="rId19"/>
    <p:sldId id="279" r:id="rId20"/>
    <p:sldId id="29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userDrawn="1">
          <p15:clr>
            <a:srgbClr val="A4A3A4"/>
          </p15:clr>
        </p15:guide>
        <p15:guide id="2" pos="2880" userDrawn="1">
          <p15:clr>
            <a:srgbClr val="A4A3A4"/>
          </p15:clr>
        </p15:guide>
        <p15:guide id="3" orient="horz" pos="3984" userDrawn="1">
          <p15:clr>
            <a:srgbClr val="A4A3A4"/>
          </p15:clr>
        </p15:guide>
        <p15:guide id="4" orient="horz" pos="24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717C72-9717-44A6-B68C-4724C0599E14}" v="1189" dt="2020-10-27T21:20:08.436"/>
    <p1510:client id="{FE17D496-840B-4401-A79C-AD961C584677}" v="17" dt="2020-10-28T15:51:24.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62" d="100"/>
          <a:sy n="162" d="100"/>
        </p:scale>
        <p:origin x="1740" y="144"/>
      </p:cViewPr>
      <p:guideLst>
        <p:guide orient="horz" pos="912"/>
        <p:guide pos="2880"/>
        <p:guide orient="horz" pos="3984"/>
        <p:guide orient="horz" pos="2472"/>
      </p:guideLst>
    </p:cSldViewPr>
  </p:slid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L. Hewlett" userId="f3c2f02c-4baa-4f14-bf26-c1f0ef520ece" providerId="ADAL" clId="{FE17D496-840B-4401-A79C-AD961C584677}"/>
    <pc:docChg chg="custSel addSld delSld modSld sldOrd">
      <pc:chgData name="Diana L. Hewlett" userId="f3c2f02c-4baa-4f14-bf26-c1f0ef520ece" providerId="ADAL" clId="{FE17D496-840B-4401-A79C-AD961C584677}" dt="2020-10-28T15:51:57.094" v="181" actId="20577"/>
      <pc:docMkLst>
        <pc:docMk/>
      </pc:docMkLst>
      <pc:sldChg chg="modSp mod">
        <pc:chgData name="Diana L. Hewlett" userId="f3c2f02c-4baa-4f14-bf26-c1f0ef520ece" providerId="ADAL" clId="{FE17D496-840B-4401-A79C-AD961C584677}" dt="2020-10-28T15:51:34.573" v="176" actId="20577"/>
        <pc:sldMkLst>
          <pc:docMk/>
          <pc:sldMk cId="3875146518" sldId="263"/>
        </pc:sldMkLst>
        <pc:spChg chg="mod">
          <ac:chgData name="Diana L. Hewlett" userId="f3c2f02c-4baa-4f14-bf26-c1f0ef520ece" providerId="ADAL" clId="{FE17D496-840B-4401-A79C-AD961C584677}" dt="2020-10-28T15:51:34.573" v="176" actId="20577"/>
          <ac:spMkLst>
            <pc:docMk/>
            <pc:sldMk cId="3875146518" sldId="263"/>
            <ac:spMk id="14" creationId="{CABF686F-91C6-49D1-A69F-A2D1290E7E30}"/>
          </ac:spMkLst>
        </pc:spChg>
      </pc:sldChg>
      <pc:sldChg chg="modSp mod">
        <pc:chgData name="Diana L. Hewlett" userId="f3c2f02c-4baa-4f14-bf26-c1f0ef520ece" providerId="ADAL" clId="{FE17D496-840B-4401-A79C-AD961C584677}" dt="2020-10-28T15:51:57.094" v="181" actId="20577"/>
        <pc:sldMkLst>
          <pc:docMk/>
          <pc:sldMk cId="2730222906" sldId="272"/>
        </pc:sldMkLst>
        <pc:spChg chg="mod">
          <ac:chgData name="Diana L. Hewlett" userId="f3c2f02c-4baa-4f14-bf26-c1f0ef520ece" providerId="ADAL" clId="{FE17D496-840B-4401-A79C-AD961C584677}" dt="2020-10-28T15:51:57.094" v="181" actId="20577"/>
          <ac:spMkLst>
            <pc:docMk/>
            <pc:sldMk cId="2730222906" sldId="272"/>
            <ac:spMk id="14" creationId="{CABF686F-91C6-49D1-A69F-A2D1290E7E30}"/>
          </ac:spMkLst>
        </pc:spChg>
      </pc:sldChg>
      <pc:sldChg chg="modSp mod">
        <pc:chgData name="Diana L. Hewlett" userId="f3c2f02c-4baa-4f14-bf26-c1f0ef520ece" providerId="ADAL" clId="{FE17D496-840B-4401-A79C-AD961C584677}" dt="2020-10-28T15:43:35.413" v="56" actId="404"/>
        <pc:sldMkLst>
          <pc:docMk/>
          <pc:sldMk cId="1071352098" sldId="273"/>
        </pc:sldMkLst>
        <pc:spChg chg="mod">
          <ac:chgData name="Diana L. Hewlett" userId="f3c2f02c-4baa-4f14-bf26-c1f0ef520ece" providerId="ADAL" clId="{FE17D496-840B-4401-A79C-AD961C584677}" dt="2020-10-28T15:43:35.413" v="56" actId="404"/>
          <ac:spMkLst>
            <pc:docMk/>
            <pc:sldMk cId="1071352098" sldId="273"/>
            <ac:spMk id="13" creationId="{63C92C2E-8888-42AB-A36D-D6F2B362B0CD}"/>
          </ac:spMkLst>
        </pc:spChg>
        <pc:spChg chg="mod">
          <ac:chgData name="Diana L. Hewlett" userId="f3c2f02c-4baa-4f14-bf26-c1f0ef520ece" providerId="ADAL" clId="{FE17D496-840B-4401-A79C-AD961C584677}" dt="2020-10-28T15:43:13.682" v="53" actId="20577"/>
          <ac:spMkLst>
            <pc:docMk/>
            <pc:sldMk cId="1071352098" sldId="273"/>
            <ac:spMk id="14" creationId="{CABF686F-91C6-49D1-A69F-A2D1290E7E30}"/>
          </ac:spMkLst>
        </pc:spChg>
      </pc:sldChg>
      <pc:sldChg chg="modSp mod">
        <pc:chgData name="Diana L. Hewlett" userId="f3c2f02c-4baa-4f14-bf26-c1f0ef520ece" providerId="ADAL" clId="{FE17D496-840B-4401-A79C-AD961C584677}" dt="2020-10-28T15:44:23.085" v="66" actId="122"/>
        <pc:sldMkLst>
          <pc:docMk/>
          <pc:sldMk cId="3062725898" sldId="275"/>
        </pc:sldMkLst>
        <pc:spChg chg="mod">
          <ac:chgData name="Diana L. Hewlett" userId="f3c2f02c-4baa-4f14-bf26-c1f0ef520ece" providerId="ADAL" clId="{FE17D496-840B-4401-A79C-AD961C584677}" dt="2020-10-28T15:44:03.138" v="61" actId="404"/>
          <ac:spMkLst>
            <pc:docMk/>
            <pc:sldMk cId="3062725898" sldId="275"/>
            <ac:spMk id="3" creationId="{D22A8CF7-5A29-405B-8384-11B853A98FDA}"/>
          </ac:spMkLst>
        </pc:spChg>
        <pc:spChg chg="mod">
          <ac:chgData name="Diana L. Hewlett" userId="f3c2f02c-4baa-4f14-bf26-c1f0ef520ece" providerId="ADAL" clId="{FE17D496-840B-4401-A79C-AD961C584677}" dt="2020-10-28T15:44:23.085" v="66" actId="122"/>
          <ac:spMkLst>
            <pc:docMk/>
            <pc:sldMk cId="3062725898" sldId="275"/>
            <ac:spMk id="13" creationId="{63C92C2E-8888-42AB-A36D-D6F2B362B0CD}"/>
          </ac:spMkLst>
        </pc:spChg>
      </pc:sldChg>
      <pc:sldChg chg="modSp mod">
        <pc:chgData name="Diana L. Hewlett" userId="f3c2f02c-4baa-4f14-bf26-c1f0ef520ece" providerId="ADAL" clId="{FE17D496-840B-4401-A79C-AD961C584677}" dt="2020-10-28T15:45:24.359" v="92" actId="20577"/>
        <pc:sldMkLst>
          <pc:docMk/>
          <pc:sldMk cId="2221584524" sldId="276"/>
        </pc:sldMkLst>
        <pc:spChg chg="mod">
          <ac:chgData name="Diana L. Hewlett" userId="f3c2f02c-4baa-4f14-bf26-c1f0ef520ece" providerId="ADAL" clId="{FE17D496-840B-4401-A79C-AD961C584677}" dt="2020-10-28T15:44:34.007" v="69" actId="404"/>
          <ac:spMkLst>
            <pc:docMk/>
            <pc:sldMk cId="2221584524" sldId="276"/>
            <ac:spMk id="13" creationId="{63C92C2E-8888-42AB-A36D-D6F2B362B0CD}"/>
          </ac:spMkLst>
        </pc:spChg>
        <pc:spChg chg="mod">
          <ac:chgData name="Diana L. Hewlett" userId="f3c2f02c-4baa-4f14-bf26-c1f0ef520ece" providerId="ADAL" clId="{FE17D496-840B-4401-A79C-AD961C584677}" dt="2020-10-28T15:45:24.359" v="92" actId="20577"/>
          <ac:spMkLst>
            <pc:docMk/>
            <pc:sldMk cId="2221584524" sldId="276"/>
            <ac:spMk id="14" creationId="{CABF686F-91C6-49D1-A69F-A2D1290E7E30}"/>
          </ac:spMkLst>
        </pc:spChg>
      </pc:sldChg>
      <pc:sldChg chg="modSp mod">
        <pc:chgData name="Diana L. Hewlett" userId="f3c2f02c-4baa-4f14-bf26-c1f0ef520ece" providerId="ADAL" clId="{FE17D496-840B-4401-A79C-AD961C584677}" dt="2020-10-28T15:44:17.520" v="65" actId="404"/>
        <pc:sldMkLst>
          <pc:docMk/>
          <pc:sldMk cId="2717638915" sldId="278"/>
        </pc:sldMkLst>
        <pc:spChg chg="mod">
          <ac:chgData name="Diana L. Hewlett" userId="f3c2f02c-4baa-4f14-bf26-c1f0ef520ece" providerId="ADAL" clId="{FE17D496-840B-4401-A79C-AD961C584677}" dt="2020-10-28T15:44:17.520" v="65" actId="404"/>
          <ac:spMkLst>
            <pc:docMk/>
            <pc:sldMk cId="2717638915" sldId="278"/>
            <ac:spMk id="13" creationId="{63C92C2E-8888-42AB-A36D-D6F2B362B0CD}"/>
          </ac:spMkLst>
        </pc:spChg>
      </pc:sldChg>
      <pc:sldChg chg="modSp mod">
        <pc:chgData name="Diana L. Hewlett" userId="f3c2f02c-4baa-4f14-bf26-c1f0ef520ece" providerId="ADAL" clId="{FE17D496-840B-4401-A79C-AD961C584677}" dt="2020-10-28T15:50:58.620" v="163" actId="122"/>
        <pc:sldMkLst>
          <pc:docMk/>
          <pc:sldMk cId="1146893218" sldId="279"/>
        </pc:sldMkLst>
        <pc:spChg chg="mod">
          <ac:chgData name="Diana L. Hewlett" userId="f3c2f02c-4baa-4f14-bf26-c1f0ef520ece" providerId="ADAL" clId="{FE17D496-840B-4401-A79C-AD961C584677}" dt="2020-10-28T15:50:56.113" v="162" actId="14100"/>
          <ac:spMkLst>
            <pc:docMk/>
            <pc:sldMk cId="1146893218" sldId="279"/>
            <ac:spMk id="2" creationId="{7A5D2A43-E613-4861-B777-A0FBFF474536}"/>
          </ac:spMkLst>
        </pc:spChg>
        <pc:spChg chg="mod">
          <ac:chgData name="Diana L. Hewlett" userId="f3c2f02c-4baa-4f14-bf26-c1f0ef520ece" providerId="ADAL" clId="{FE17D496-840B-4401-A79C-AD961C584677}" dt="2020-10-28T15:50:58.620" v="163" actId="122"/>
          <ac:spMkLst>
            <pc:docMk/>
            <pc:sldMk cId="1146893218" sldId="279"/>
            <ac:spMk id="13" creationId="{63C92C2E-8888-42AB-A36D-D6F2B362B0CD}"/>
          </ac:spMkLst>
        </pc:spChg>
        <pc:spChg chg="mod">
          <ac:chgData name="Diana L. Hewlett" userId="f3c2f02c-4baa-4f14-bf26-c1f0ef520ece" providerId="ADAL" clId="{FE17D496-840B-4401-A79C-AD961C584677}" dt="2020-10-28T15:50:46.077" v="161" actId="2711"/>
          <ac:spMkLst>
            <pc:docMk/>
            <pc:sldMk cId="1146893218" sldId="279"/>
            <ac:spMk id="14" creationId="{CABF686F-91C6-49D1-A69F-A2D1290E7E30}"/>
          </ac:spMkLst>
        </pc:spChg>
      </pc:sldChg>
      <pc:sldChg chg="modSp mod">
        <pc:chgData name="Diana L. Hewlett" userId="f3c2f02c-4baa-4f14-bf26-c1f0ef520ece" providerId="ADAL" clId="{FE17D496-840B-4401-A79C-AD961C584677}" dt="2020-10-28T15:45:35.821" v="95" actId="404"/>
        <pc:sldMkLst>
          <pc:docMk/>
          <pc:sldMk cId="3125720985" sldId="280"/>
        </pc:sldMkLst>
        <pc:spChg chg="mod">
          <ac:chgData name="Diana L. Hewlett" userId="f3c2f02c-4baa-4f14-bf26-c1f0ef520ece" providerId="ADAL" clId="{FE17D496-840B-4401-A79C-AD961C584677}" dt="2020-10-28T15:45:35.821" v="95" actId="404"/>
          <ac:spMkLst>
            <pc:docMk/>
            <pc:sldMk cId="3125720985" sldId="280"/>
            <ac:spMk id="13" creationId="{63C92C2E-8888-42AB-A36D-D6F2B362B0CD}"/>
          </ac:spMkLst>
        </pc:spChg>
      </pc:sldChg>
      <pc:sldChg chg="modSp mod">
        <pc:chgData name="Diana L. Hewlett" userId="f3c2f02c-4baa-4f14-bf26-c1f0ef520ece" providerId="ADAL" clId="{FE17D496-840B-4401-A79C-AD961C584677}" dt="2020-10-28T15:45:45.945" v="98" actId="404"/>
        <pc:sldMkLst>
          <pc:docMk/>
          <pc:sldMk cId="3866867955" sldId="281"/>
        </pc:sldMkLst>
        <pc:spChg chg="mod">
          <ac:chgData name="Diana L. Hewlett" userId="f3c2f02c-4baa-4f14-bf26-c1f0ef520ece" providerId="ADAL" clId="{FE17D496-840B-4401-A79C-AD961C584677}" dt="2020-10-28T15:45:45.945" v="98" actId="404"/>
          <ac:spMkLst>
            <pc:docMk/>
            <pc:sldMk cId="3866867955" sldId="281"/>
            <ac:spMk id="13" creationId="{63C92C2E-8888-42AB-A36D-D6F2B362B0CD}"/>
          </ac:spMkLst>
        </pc:spChg>
      </pc:sldChg>
      <pc:sldChg chg="modSp mod">
        <pc:chgData name="Diana L. Hewlett" userId="f3c2f02c-4baa-4f14-bf26-c1f0ef520ece" providerId="ADAL" clId="{FE17D496-840B-4401-A79C-AD961C584677}" dt="2020-10-28T15:46:28.079" v="105" actId="948"/>
        <pc:sldMkLst>
          <pc:docMk/>
          <pc:sldMk cId="3468139923" sldId="282"/>
        </pc:sldMkLst>
        <pc:spChg chg="mod">
          <ac:chgData name="Diana L. Hewlett" userId="f3c2f02c-4baa-4f14-bf26-c1f0ef520ece" providerId="ADAL" clId="{FE17D496-840B-4401-A79C-AD961C584677}" dt="2020-10-28T15:45:58.468" v="102" actId="404"/>
          <ac:spMkLst>
            <pc:docMk/>
            <pc:sldMk cId="3468139923" sldId="282"/>
            <ac:spMk id="13" creationId="{63C92C2E-8888-42AB-A36D-D6F2B362B0CD}"/>
          </ac:spMkLst>
        </pc:spChg>
        <pc:spChg chg="mod">
          <ac:chgData name="Diana L. Hewlett" userId="f3c2f02c-4baa-4f14-bf26-c1f0ef520ece" providerId="ADAL" clId="{FE17D496-840B-4401-A79C-AD961C584677}" dt="2020-10-28T15:46:28.079" v="105" actId="948"/>
          <ac:spMkLst>
            <pc:docMk/>
            <pc:sldMk cId="3468139923" sldId="282"/>
            <ac:spMk id="14" creationId="{CABF686F-91C6-49D1-A69F-A2D1290E7E30}"/>
          </ac:spMkLst>
        </pc:spChg>
      </pc:sldChg>
      <pc:sldChg chg="modSp mod">
        <pc:chgData name="Diana L. Hewlett" userId="f3c2f02c-4baa-4f14-bf26-c1f0ef520ece" providerId="ADAL" clId="{FE17D496-840B-4401-A79C-AD961C584677}" dt="2020-10-28T15:46:49.057" v="109" actId="403"/>
        <pc:sldMkLst>
          <pc:docMk/>
          <pc:sldMk cId="2638093372" sldId="283"/>
        </pc:sldMkLst>
        <pc:spChg chg="mod">
          <ac:chgData name="Diana L. Hewlett" userId="f3c2f02c-4baa-4f14-bf26-c1f0ef520ece" providerId="ADAL" clId="{FE17D496-840B-4401-A79C-AD961C584677}" dt="2020-10-28T15:46:49.057" v="109" actId="403"/>
          <ac:spMkLst>
            <pc:docMk/>
            <pc:sldMk cId="2638093372" sldId="283"/>
            <ac:spMk id="13" creationId="{63C92C2E-8888-42AB-A36D-D6F2B362B0CD}"/>
          </ac:spMkLst>
        </pc:spChg>
      </pc:sldChg>
      <pc:sldChg chg="modSp mod">
        <pc:chgData name="Diana L. Hewlett" userId="f3c2f02c-4baa-4f14-bf26-c1f0ef520ece" providerId="ADAL" clId="{FE17D496-840B-4401-A79C-AD961C584677}" dt="2020-10-28T15:47:19.495" v="114" actId="948"/>
        <pc:sldMkLst>
          <pc:docMk/>
          <pc:sldMk cId="4056538550" sldId="284"/>
        </pc:sldMkLst>
        <pc:spChg chg="mod">
          <ac:chgData name="Diana L. Hewlett" userId="f3c2f02c-4baa-4f14-bf26-c1f0ef520ece" providerId="ADAL" clId="{FE17D496-840B-4401-A79C-AD961C584677}" dt="2020-10-28T15:47:05.493" v="112" actId="404"/>
          <ac:spMkLst>
            <pc:docMk/>
            <pc:sldMk cId="4056538550" sldId="284"/>
            <ac:spMk id="13" creationId="{63C92C2E-8888-42AB-A36D-D6F2B362B0CD}"/>
          </ac:spMkLst>
        </pc:spChg>
        <pc:spChg chg="mod">
          <ac:chgData name="Diana L. Hewlett" userId="f3c2f02c-4baa-4f14-bf26-c1f0ef520ece" providerId="ADAL" clId="{FE17D496-840B-4401-A79C-AD961C584677}" dt="2020-10-28T15:47:19.495" v="114" actId="948"/>
          <ac:spMkLst>
            <pc:docMk/>
            <pc:sldMk cId="4056538550" sldId="284"/>
            <ac:spMk id="14" creationId="{CABF686F-91C6-49D1-A69F-A2D1290E7E30}"/>
          </ac:spMkLst>
        </pc:spChg>
      </pc:sldChg>
      <pc:sldChg chg="modSp mod">
        <pc:chgData name="Diana L. Hewlett" userId="f3c2f02c-4baa-4f14-bf26-c1f0ef520ece" providerId="ADAL" clId="{FE17D496-840B-4401-A79C-AD961C584677}" dt="2020-10-28T15:48:03.308" v="120" actId="6549"/>
        <pc:sldMkLst>
          <pc:docMk/>
          <pc:sldMk cId="2669723562" sldId="285"/>
        </pc:sldMkLst>
        <pc:spChg chg="mod">
          <ac:chgData name="Diana L. Hewlett" userId="f3c2f02c-4baa-4f14-bf26-c1f0ef520ece" providerId="ADAL" clId="{FE17D496-840B-4401-A79C-AD961C584677}" dt="2020-10-28T15:48:03.308" v="120" actId="6549"/>
          <ac:spMkLst>
            <pc:docMk/>
            <pc:sldMk cId="2669723562" sldId="285"/>
            <ac:spMk id="14" creationId="{CABF686F-91C6-49D1-A69F-A2D1290E7E30}"/>
          </ac:spMkLst>
        </pc:spChg>
      </pc:sldChg>
      <pc:sldChg chg="modSp mod">
        <pc:chgData name="Diana L. Hewlett" userId="f3c2f02c-4baa-4f14-bf26-c1f0ef520ece" providerId="ADAL" clId="{FE17D496-840B-4401-A79C-AD961C584677}" dt="2020-10-28T15:48:47.689" v="131" actId="404"/>
        <pc:sldMkLst>
          <pc:docMk/>
          <pc:sldMk cId="2984738463" sldId="286"/>
        </pc:sldMkLst>
        <pc:spChg chg="mod">
          <ac:chgData name="Diana L. Hewlett" userId="f3c2f02c-4baa-4f14-bf26-c1f0ef520ece" providerId="ADAL" clId="{FE17D496-840B-4401-A79C-AD961C584677}" dt="2020-10-28T15:48:47.689" v="131" actId="404"/>
          <ac:spMkLst>
            <pc:docMk/>
            <pc:sldMk cId="2984738463" sldId="286"/>
            <ac:spMk id="13" creationId="{63C92C2E-8888-42AB-A36D-D6F2B362B0CD}"/>
          </ac:spMkLst>
        </pc:spChg>
        <pc:spChg chg="mod">
          <ac:chgData name="Diana L. Hewlett" userId="f3c2f02c-4baa-4f14-bf26-c1f0ef520ece" providerId="ADAL" clId="{FE17D496-840B-4401-A79C-AD961C584677}" dt="2020-10-28T15:48:35.971" v="128" actId="948"/>
          <ac:spMkLst>
            <pc:docMk/>
            <pc:sldMk cId="2984738463" sldId="286"/>
            <ac:spMk id="14" creationId="{CABF686F-91C6-49D1-A69F-A2D1290E7E30}"/>
          </ac:spMkLst>
        </pc:spChg>
      </pc:sldChg>
      <pc:sldChg chg="modSp mod">
        <pc:chgData name="Diana L. Hewlett" userId="f3c2f02c-4baa-4f14-bf26-c1f0ef520ece" providerId="ADAL" clId="{FE17D496-840B-4401-A79C-AD961C584677}" dt="2020-10-28T15:49:02.529" v="136" actId="948"/>
        <pc:sldMkLst>
          <pc:docMk/>
          <pc:sldMk cId="2662287038" sldId="288"/>
        </pc:sldMkLst>
        <pc:spChg chg="mod">
          <ac:chgData name="Diana L. Hewlett" userId="f3c2f02c-4baa-4f14-bf26-c1f0ef520ece" providerId="ADAL" clId="{FE17D496-840B-4401-A79C-AD961C584677}" dt="2020-10-28T15:48:53.547" v="134"/>
          <ac:spMkLst>
            <pc:docMk/>
            <pc:sldMk cId="2662287038" sldId="288"/>
            <ac:spMk id="13" creationId="{63C92C2E-8888-42AB-A36D-D6F2B362B0CD}"/>
          </ac:spMkLst>
        </pc:spChg>
        <pc:spChg chg="mod">
          <ac:chgData name="Diana L. Hewlett" userId="f3c2f02c-4baa-4f14-bf26-c1f0ef520ece" providerId="ADAL" clId="{FE17D496-840B-4401-A79C-AD961C584677}" dt="2020-10-28T15:49:02.529" v="136" actId="948"/>
          <ac:spMkLst>
            <pc:docMk/>
            <pc:sldMk cId="2662287038" sldId="288"/>
            <ac:spMk id="14" creationId="{CABF686F-91C6-49D1-A69F-A2D1290E7E30}"/>
          </ac:spMkLst>
        </pc:spChg>
      </pc:sldChg>
      <pc:sldChg chg="modSp mod">
        <pc:chgData name="Diana L. Hewlett" userId="f3c2f02c-4baa-4f14-bf26-c1f0ef520ece" providerId="ADAL" clId="{FE17D496-840B-4401-A79C-AD961C584677}" dt="2020-10-28T15:50:05.004" v="152" actId="948"/>
        <pc:sldMkLst>
          <pc:docMk/>
          <pc:sldMk cId="3510859743" sldId="289"/>
        </pc:sldMkLst>
        <pc:spChg chg="mod">
          <ac:chgData name="Diana L. Hewlett" userId="f3c2f02c-4baa-4f14-bf26-c1f0ef520ece" providerId="ADAL" clId="{FE17D496-840B-4401-A79C-AD961C584677}" dt="2020-10-28T15:49:56.870" v="150" actId="404"/>
          <ac:spMkLst>
            <pc:docMk/>
            <pc:sldMk cId="3510859743" sldId="289"/>
            <ac:spMk id="13" creationId="{63C92C2E-8888-42AB-A36D-D6F2B362B0CD}"/>
          </ac:spMkLst>
        </pc:spChg>
        <pc:spChg chg="mod">
          <ac:chgData name="Diana L. Hewlett" userId="f3c2f02c-4baa-4f14-bf26-c1f0ef520ece" providerId="ADAL" clId="{FE17D496-840B-4401-A79C-AD961C584677}" dt="2020-10-28T15:50:05.004" v="152" actId="948"/>
          <ac:spMkLst>
            <pc:docMk/>
            <pc:sldMk cId="3510859743" sldId="289"/>
            <ac:spMk id="14" creationId="{CABF686F-91C6-49D1-A69F-A2D1290E7E30}"/>
          </ac:spMkLst>
        </pc:spChg>
      </pc:sldChg>
      <pc:sldChg chg="modSp mod">
        <pc:chgData name="Diana L. Hewlett" userId="f3c2f02c-4baa-4f14-bf26-c1f0ef520ece" providerId="ADAL" clId="{FE17D496-840B-4401-A79C-AD961C584677}" dt="2020-10-28T15:49:47.887" v="147" actId="404"/>
        <pc:sldMkLst>
          <pc:docMk/>
          <pc:sldMk cId="1202148872" sldId="290"/>
        </pc:sldMkLst>
        <pc:spChg chg="mod">
          <ac:chgData name="Diana L. Hewlett" userId="f3c2f02c-4baa-4f14-bf26-c1f0ef520ece" providerId="ADAL" clId="{FE17D496-840B-4401-A79C-AD961C584677}" dt="2020-10-28T15:49:47.887" v="147" actId="404"/>
          <ac:spMkLst>
            <pc:docMk/>
            <pc:sldMk cId="1202148872" sldId="290"/>
            <ac:spMk id="13" creationId="{63C92C2E-8888-42AB-A36D-D6F2B362B0CD}"/>
          </ac:spMkLst>
        </pc:spChg>
        <pc:spChg chg="mod">
          <ac:chgData name="Diana L. Hewlett" userId="f3c2f02c-4baa-4f14-bf26-c1f0ef520ece" providerId="ADAL" clId="{FE17D496-840B-4401-A79C-AD961C584677}" dt="2020-10-28T15:49:28.850" v="143" actId="948"/>
          <ac:spMkLst>
            <pc:docMk/>
            <pc:sldMk cId="1202148872" sldId="290"/>
            <ac:spMk id="14" creationId="{CABF686F-91C6-49D1-A69F-A2D1290E7E30}"/>
          </ac:spMkLst>
        </pc:spChg>
      </pc:sldChg>
      <pc:sldChg chg="del">
        <pc:chgData name="Diana L. Hewlett" userId="f3c2f02c-4baa-4f14-bf26-c1f0ef520ece" providerId="ADAL" clId="{FE17D496-840B-4401-A79C-AD961C584677}" dt="2020-10-28T15:50:38.246" v="160" actId="2696"/>
        <pc:sldMkLst>
          <pc:docMk/>
          <pc:sldMk cId="4253776745" sldId="291"/>
        </pc:sldMkLst>
      </pc:sldChg>
      <pc:sldChg chg="modSp mod">
        <pc:chgData name="Diana L. Hewlett" userId="f3c2f02c-4baa-4f14-bf26-c1f0ef520ece" providerId="ADAL" clId="{FE17D496-840B-4401-A79C-AD961C584677}" dt="2020-10-28T15:51:41.024" v="177" actId="404"/>
        <pc:sldMkLst>
          <pc:docMk/>
          <pc:sldMk cId="1306877250" sldId="292"/>
        </pc:sldMkLst>
        <pc:spChg chg="mod">
          <ac:chgData name="Diana L. Hewlett" userId="f3c2f02c-4baa-4f14-bf26-c1f0ef520ece" providerId="ADAL" clId="{FE17D496-840B-4401-A79C-AD961C584677}" dt="2020-10-28T15:51:41.024" v="177" actId="404"/>
          <ac:spMkLst>
            <pc:docMk/>
            <pc:sldMk cId="1306877250" sldId="292"/>
            <ac:spMk id="3" creationId="{96479DF7-C663-4034-8861-309E0EBC1D8D}"/>
          </ac:spMkLst>
        </pc:spChg>
        <pc:spChg chg="mod">
          <ac:chgData name="Diana L. Hewlett" userId="f3c2f02c-4baa-4f14-bf26-c1f0ef520ece" providerId="ADAL" clId="{FE17D496-840B-4401-A79C-AD961C584677}" dt="2020-10-28T15:41:51.363" v="3" actId="404"/>
          <ac:spMkLst>
            <pc:docMk/>
            <pc:sldMk cId="1306877250" sldId="292"/>
            <ac:spMk id="13" creationId="{63C92C2E-8888-42AB-A36D-D6F2B362B0CD}"/>
          </ac:spMkLst>
        </pc:spChg>
      </pc:sldChg>
      <pc:sldChg chg="add ord">
        <pc:chgData name="Diana L. Hewlett" userId="f3c2f02c-4baa-4f14-bf26-c1f0ef520ece" providerId="ADAL" clId="{FE17D496-840B-4401-A79C-AD961C584677}" dt="2020-10-28T15:50:36.111" v="159"/>
        <pc:sldMkLst>
          <pc:docMk/>
          <pc:sldMk cId="1314889186" sldId="293"/>
        </pc:sldMkLst>
      </pc:sldChg>
    </pc:docChg>
  </pc:docChgLst>
  <pc:docChgLst>
    <pc:chgData name="Diana L. Hewlett" userId="f3c2f02c-4baa-4f14-bf26-c1f0ef520ece" providerId="ADAL" clId="{16C2307A-6F61-427B-98DB-C08B708E8B22}"/>
    <pc:docChg chg="custSel delSld modSld sldOrd">
      <pc:chgData name="Diana L. Hewlett" userId="f3c2f02c-4baa-4f14-bf26-c1f0ef520ece" providerId="ADAL" clId="{16C2307A-6F61-427B-98DB-C08B708E8B22}" dt="2020-10-26T17:13:00.415" v="397"/>
      <pc:docMkLst>
        <pc:docMk/>
      </pc:docMkLst>
      <pc:sldChg chg="modSp mod">
        <pc:chgData name="Diana L. Hewlett" userId="f3c2f02c-4baa-4f14-bf26-c1f0ef520ece" providerId="ADAL" clId="{16C2307A-6F61-427B-98DB-C08B708E8B22}" dt="2020-10-26T17:10:56.065" v="384" actId="6549"/>
        <pc:sldMkLst>
          <pc:docMk/>
          <pc:sldMk cId="1071352098" sldId="273"/>
        </pc:sldMkLst>
        <pc:spChg chg="mod">
          <ac:chgData name="Diana L. Hewlett" userId="f3c2f02c-4baa-4f14-bf26-c1f0ef520ece" providerId="ADAL" clId="{16C2307A-6F61-427B-98DB-C08B708E8B22}" dt="2020-10-26T17:10:56.065" v="384" actId="6549"/>
          <ac:spMkLst>
            <pc:docMk/>
            <pc:sldMk cId="1071352098" sldId="273"/>
            <ac:spMk id="14" creationId="{CABF686F-91C6-49D1-A69F-A2D1290E7E30}"/>
          </ac:spMkLst>
        </pc:spChg>
      </pc:sldChg>
      <pc:sldChg chg="addSp delSp modSp mod">
        <pc:chgData name="Diana L. Hewlett" userId="f3c2f02c-4baa-4f14-bf26-c1f0ef520ece" providerId="ADAL" clId="{16C2307A-6F61-427B-98DB-C08B708E8B22}" dt="2020-10-26T17:10:10.754" v="364" actId="1076"/>
        <pc:sldMkLst>
          <pc:docMk/>
          <pc:sldMk cId="3062725898" sldId="275"/>
        </pc:sldMkLst>
        <pc:spChg chg="add mod">
          <ac:chgData name="Diana L. Hewlett" userId="f3c2f02c-4baa-4f14-bf26-c1f0ef520ece" providerId="ADAL" clId="{16C2307A-6F61-427B-98DB-C08B708E8B22}" dt="2020-10-26T17:10:10.754" v="364" actId="1076"/>
          <ac:spMkLst>
            <pc:docMk/>
            <pc:sldMk cId="3062725898" sldId="275"/>
            <ac:spMk id="3" creationId="{D22A8CF7-5A29-405B-8384-11B853A98FDA}"/>
          </ac:spMkLst>
        </pc:spChg>
        <pc:spChg chg="del">
          <ac:chgData name="Diana L. Hewlett" userId="f3c2f02c-4baa-4f14-bf26-c1f0ef520ece" providerId="ADAL" clId="{16C2307A-6F61-427B-98DB-C08B708E8B22}" dt="2020-10-26T17:09:16.789" v="352" actId="478"/>
          <ac:spMkLst>
            <pc:docMk/>
            <pc:sldMk cId="3062725898" sldId="275"/>
            <ac:spMk id="6" creationId="{C8DFCD54-A89B-4081-AE0A-0ED84149C6B8}"/>
          </ac:spMkLst>
        </pc:spChg>
        <pc:spChg chg="mod">
          <ac:chgData name="Diana L. Hewlett" userId="f3c2f02c-4baa-4f14-bf26-c1f0ef520ece" providerId="ADAL" clId="{16C2307A-6F61-427B-98DB-C08B708E8B22}" dt="2020-10-26T17:10:01.359" v="363" actId="6549"/>
          <ac:spMkLst>
            <pc:docMk/>
            <pc:sldMk cId="3062725898" sldId="275"/>
            <ac:spMk id="14" creationId="{CABF686F-91C6-49D1-A69F-A2D1290E7E30}"/>
          </ac:spMkLst>
        </pc:spChg>
        <pc:picChg chg="mod">
          <ac:chgData name="Diana L. Hewlett" userId="f3c2f02c-4baa-4f14-bf26-c1f0ef520ece" providerId="ADAL" clId="{16C2307A-6F61-427B-98DB-C08B708E8B22}" dt="2020-10-26T17:10:10.754" v="364" actId="1076"/>
          <ac:picMkLst>
            <pc:docMk/>
            <pc:sldMk cId="3062725898" sldId="275"/>
            <ac:picMk id="7" creationId="{BD983307-2634-427A-BF5A-19092E61584D}"/>
          </ac:picMkLst>
        </pc:picChg>
      </pc:sldChg>
      <pc:sldChg chg="modSp mod">
        <pc:chgData name="Diana L. Hewlett" userId="f3c2f02c-4baa-4f14-bf26-c1f0ef520ece" providerId="ADAL" clId="{16C2307A-6F61-427B-98DB-C08B708E8B22}" dt="2020-10-26T17:11:25.458" v="385" actId="403"/>
        <pc:sldMkLst>
          <pc:docMk/>
          <pc:sldMk cId="2221584524" sldId="276"/>
        </pc:sldMkLst>
        <pc:spChg chg="mod">
          <ac:chgData name="Diana L. Hewlett" userId="f3c2f02c-4baa-4f14-bf26-c1f0ef520ece" providerId="ADAL" clId="{16C2307A-6F61-427B-98DB-C08B708E8B22}" dt="2020-10-26T17:11:25.458" v="385" actId="403"/>
          <ac:spMkLst>
            <pc:docMk/>
            <pc:sldMk cId="2221584524" sldId="276"/>
            <ac:spMk id="14" creationId="{CABF686F-91C6-49D1-A69F-A2D1290E7E30}"/>
          </ac:spMkLst>
        </pc:spChg>
      </pc:sldChg>
      <pc:sldChg chg="del">
        <pc:chgData name="Diana L. Hewlett" userId="f3c2f02c-4baa-4f14-bf26-c1f0ef520ece" providerId="ADAL" clId="{16C2307A-6F61-427B-98DB-C08B708E8B22}" dt="2020-10-26T17:11:55.457" v="386" actId="47"/>
        <pc:sldMkLst>
          <pc:docMk/>
          <pc:sldMk cId="1465796237" sldId="277"/>
        </pc:sldMkLst>
      </pc:sldChg>
      <pc:sldChg chg="ord">
        <pc:chgData name="Diana L. Hewlett" userId="f3c2f02c-4baa-4f14-bf26-c1f0ef520ece" providerId="ADAL" clId="{16C2307A-6F61-427B-98DB-C08B708E8B22}" dt="2020-10-26T17:12:03.852" v="388"/>
        <pc:sldMkLst>
          <pc:docMk/>
          <pc:sldMk cId="2717638915" sldId="278"/>
        </pc:sldMkLst>
      </pc:sldChg>
      <pc:sldChg chg="addSp delSp modSp mod ord">
        <pc:chgData name="Diana L. Hewlett" userId="f3c2f02c-4baa-4f14-bf26-c1f0ef520ece" providerId="ADAL" clId="{16C2307A-6F61-427B-98DB-C08B708E8B22}" dt="2020-10-26T17:06:59.718" v="205" actId="1076"/>
        <pc:sldMkLst>
          <pc:docMk/>
          <pc:sldMk cId="1146893218" sldId="279"/>
        </pc:sldMkLst>
        <pc:spChg chg="mod">
          <ac:chgData name="Diana L. Hewlett" userId="f3c2f02c-4baa-4f14-bf26-c1f0ef520ece" providerId="ADAL" clId="{16C2307A-6F61-427B-98DB-C08B708E8B22}" dt="2020-10-26T17:06:54.838" v="204" actId="113"/>
          <ac:spMkLst>
            <pc:docMk/>
            <pc:sldMk cId="1146893218" sldId="279"/>
            <ac:spMk id="14" creationId="{CABF686F-91C6-49D1-A69F-A2D1290E7E30}"/>
          </ac:spMkLst>
        </pc:spChg>
        <pc:graphicFrameChg chg="add del mod modGraphic">
          <ac:chgData name="Diana L. Hewlett" userId="f3c2f02c-4baa-4f14-bf26-c1f0ef520ece" providerId="ADAL" clId="{16C2307A-6F61-427B-98DB-C08B708E8B22}" dt="2020-10-26T14:39:22.458" v="3" actId="478"/>
          <ac:graphicFrameMkLst>
            <pc:docMk/>
            <pc:sldMk cId="1146893218" sldId="279"/>
            <ac:graphicFrameMk id="5" creationId="{DC8C2E42-3463-4DEE-8543-E2DED492A635}"/>
          </ac:graphicFrameMkLst>
        </pc:graphicFrameChg>
        <pc:picChg chg="mod">
          <ac:chgData name="Diana L. Hewlett" userId="f3c2f02c-4baa-4f14-bf26-c1f0ef520ece" providerId="ADAL" clId="{16C2307A-6F61-427B-98DB-C08B708E8B22}" dt="2020-10-26T17:06:59.718" v="205" actId="1076"/>
          <ac:picMkLst>
            <pc:docMk/>
            <pc:sldMk cId="1146893218" sldId="279"/>
            <ac:picMk id="3" creationId="{4D00E0D6-5A41-47CA-AFC0-5B571ADFCD98}"/>
          </ac:picMkLst>
        </pc:picChg>
        <pc:picChg chg="del mod">
          <ac:chgData name="Diana L. Hewlett" userId="f3c2f02c-4baa-4f14-bf26-c1f0ef520ece" providerId="ADAL" clId="{16C2307A-6F61-427B-98DB-C08B708E8B22}" dt="2020-10-26T14:39:31.430" v="4" actId="478"/>
          <ac:picMkLst>
            <pc:docMk/>
            <pc:sldMk cId="1146893218" sldId="279"/>
            <ac:picMk id="8" creationId="{79AFEBFF-E6E6-42A9-9F62-9D407E6BE93B}"/>
          </ac:picMkLst>
        </pc:picChg>
      </pc:sldChg>
      <pc:sldChg chg="modSp mod">
        <pc:chgData name="Diana L. Hewlett" userId="f3c2f02c-4baa-4f14-bf26-c1f0ef520ece" providerId="ADAL" clId="{16C2307A-6F61-427B-98DB-C08B708E8B22}" dt="2020-10-26T17:12:47.732" v="395" actId="20577"/>
        <pc:sldMkLst>
          <pc:docMk/>
          <pc:sldMk cId="2662287038" sldId="288"/>
        </pc:sldMkLst>
        <pc:spChg chg="mod">
          <ac:chgData name="Diana L. Hewlett" userId="f3c2f02c-4baa-4f14-bf26-c1f0ef520ece" providerId="ADAL" clId="{16C2307A-6F61-427B-98DB-C08B708E8B22}" dt="2020-10-26T17:12:47.732" v="395" actId="20577"/>
          <ac:spMkLst>
            <pc:docMk/>
            <pc:sldMk cId="2662287038" sldId="288"/>
            <ac:spMk id="13" creationId="{63C92C2E-8888-42AB-A36D-D6F2B362B0CD}"/>
          </ac:spMkLst>
        </pc:spChg>
      </pc:sldChg>
      <pc:sldChg chg="ord">
        <pc:chgData name="Diana L. Hewlett" userId="f3c2f02c-4baa-4f14-bf26-c1f0ef520ece" providerId="ADAL" clId="{16C2307A-6F61-427B-98DB-C08B708E8B22}" dt="2020-10-26T17:13:00.415" v="397"/>
        <pc:sldMkLst>
          <pc:docMk/>
          <pc:sldMk cId="1202148872" sldId="290"/>
        </pc:sldMkLst>
      </pc:sldChg>
    </pc:docChg>
  </pc:docChgLst>
  <pc:docChgLst>
    <pc:chgData name="Diana L. Hewlett" userId="S::dhewlett@alabamafirecollege.org::f3c2f02c-4baa-4f14-bf26-c1f0ef520ece" providerId="AD" clId="Web-{87717C72-9717-44A6-B68C-4724C0599E14}"/>
    <pc:docChg chg="addSld delSld modSld sldOrd">
      <pc:chgData name="Diana L. Hewlett" userId="S::dhewlett@alabamafirecollege.org::f3c2f02c-4baa-4f14-bf26-c1f0ef520ece" providerId="AD" clId="Web-{87717C72-9717-44A6-B68C-4724C0599E14}" dt="2020-10-27T21:20:08.436" v="1415"/>
      <pc:docMkLst>
        <pc:docMk/>
      </pc:docMkLst>
      <pc:sldChg chg="modSp">
        <pc:chgData name="Diana L. Hewlett" userId="S::dhewlett@alabamafirecollege.org::f3c2f02c-4baa-4f14-bf26-c1f0ef520ece" providerId="AD" clId="Web-{87717C72-9717-44A6-B68C-4724C0599E14}" dt="2020-10-27T20:37:47.403" v="246" actId="20577"/>
        <pc:sldMkLst>
          <pc:docMk/>
          <pc:sldMk cId="3875146518" sldId="263"/>
        </pc:sldMkLst>
        <pc:spChg chg="mod">
          <ac:chgData name="Diana L. Hewlett" userId="S::dhewlett@alabamafirecollege.org::f3c2f02c-4baa-4f14-bf26-c1f0ef520ece" providerId="AD" clId="Web-{87717C72-9717-44A6-B68C-4724C0599E14}" dt="2020-10-27T20:28:29.934" v="6" actId="1076"/>
          <ac:spMkLst>
            <pc:docMk/>
            <pc:sldMk cId="3875146518" sldId="263"/>
            <ac:spMk id="2" creationId="{7A5D2A43-E613-4861-B777-A0FBFF474536}"/>
          </ac:spMkLst>
        </pc:spChg>
        <pc:spChg chg="mod">
          <ac:chgData name="Diana L. Hewlett" userId="S::dhewlett@alabamafirecollege.org::f3c2f02c-4baa-4f14-bf26-c1f0ef520ece" providerId="AD" clId="Web-{87717C72-9717-44A6-B68C-4724C0599E14}" dt="2020-10-27T20:33:24.982" v="36"/>
          <ac:spMkLst>
            <pc:docMk/>
            <pc:sldMk cId="3875146518" sldId="263"/>
            <ac:spMk id="13" creationId="{63C92C2E-8888-42AB-A36D-D6F2B362B0CD}"/>
          </ac:spMkLst>
        </pc:spChg>
        <pc:spChg chg="mod">
          <ac:chgData name="Diana L. Hewlett" userId="S::dhewlett@alabamafirecollege.org::f3c2f02c-4baa-4f14-bf26-c1f0ef520ece" providerId="AD" clId="Web-{87717C72-9717-44A6-B68C-4724C0599E14}" dt="2020-10-27T20:37:47.403" v="246" actId="20577"/>
          <ac:spMkLst>
            <pc:docMk/>
            <pc:sldMk cId="3875146518" sldId="263"/>
            <ac:spMk id="14" creationId="{CABF686F-91C6-49D1-A69F-A2D1290E7E30}"/>
          </ac:spMkLst>
        </pc:spChg>
      </pc:sldChg>
      <pc:sldChg chg="modSp">
        <pc:chgData name="Diana L. Hewlett" userId="S::dhewlett@alabamafirecollege.org::f3c2f02c-4baa-4f14-bf26-c1f0ef520ece" providerId="AD" clId="Web-{87717C72-9717-44A6-B68C-4724C0599E14}" dt="2020-10-27T20:47:57.500" v="512" actId="20577"/>
        <pc:sldMkLst>
          <pc:docMk/>
          <pc:sldMk cId="2730222906" sldId="272"/>
        </pc:sldMkLst>
        <pc:spChg chg="mod">
          <ac:chgData name="Diana L. Hewlett" userId="S::dhewlett@alabamafirecollege.org::f3c2f02c-4baa-4f14-bf26-c1f0ef520ece" providerId="AD" clId="Web-{87717C72-9717-44A6-B68C-4724C0599E14}" dt="2020-10-27T20:37:55.403" v="248" actId="14100"/>
          <ac:spMkLst>
            <pc:docMk/>
            <pc:sldMk cId="2730222906" sldId="272"/>
            <ac:spMk id="2" creationId="{7A5D2A43-E613-4861-B777-A0FBFF474536}"/>
          </ac:spMkLst>
        </pc:spChg>
        <pc:spChg chg="mod">
          <ac:chgData name="Diana L. Hewlett" userId="S::dhewlett@alabamafirecollege.org::f3c2f02c-4baa-4f14-bf26-c1f0ef520ece" providerId="AD" clId="Web-{87717C72-9717-44A6-B68C-4724C0599E14}" dt="2020-10-27T20:38:04.466" v="252"/>
          <ac:spMkLst>
            <pc:docMk/>
            <pc:sldMk cId="2730222906" sldId="272"/>
            <ac:spMk id="13" creationId="{63C92C2E-8888-42AB-A36D-D6F2B362B0CD}"/>
          </ac:spMkLst>
        </pc:spChg>
        <pc:spChg chg="mod">
          <ac:chgData name="Diana L. Hewlett" userId="S::dhewlett@alabamafirecollege.org::f3c2f02c-4baa-4f14-bf26-c1f0ef520ece" providerId="AD" clId="Web-{87717C72-9717-44A6-B68C-4724C0599E14}" dt="2020-10-27T20:47:57.500" v="512" actId="20577"/>
          <ac:spMkLst>
            <pc:docMk/>
            <pc:sldMk cId="2730222906" sldId="272"/>
            <ac:spMk id="14" creationId="{CABF686F-91C6-49D1-A69F-A2D1290E7E30}"/>
          </ac:spMkLst>
        </pc:spChg>
      </pc:sldChg>
      <pc:sldChg chg="modSp modNotes">
        <pc:chgData name="Diana L. Hewlett" userId="S::dhewlett@alabamafirecollege.org::f3c2f02c-4baa-4f14-bf26-c1f0ef520ece" providerId="AD" clId="Web-{87717C72-9717-44A6-B68C-4724C0599E14}" dt="2020-10-27T20:45:38.554" v="390"/>
        <pc:sldMkLst>
          <pc:docMk/>
          <pc:sldMk cId="1071352098" sldId="273"/>
        </pc:sldMkLst>
        <pc:spChg chg="mod">
          <ac:chgData name="Diana L. Hewlett" userId="S::dhewlett@alabamafirecollege.org::f3c2f02c-4baa-4f14-bf26-c1f0ef520ece" providerId="AD" clId="Web-{87717C72-9717-44A6-B68C-4724C0599E14}" dt="2020-10-27T20:44:28.988" v="331" actId="14100"/>
          <ac:spMkLst>
            <pc:docMk/>
            <pc:sldMk cId="1071352098" sldId="273"/>
            <ac:spMk id="2" creationId="{7A5D2A43-E613-4861-B777-A0FBFF474536}"/>
          </ac:spMkLst>
        </pc:spChg>
        <pc:spChg chg="mod">
          <ac:chgData name="Diana L. Hewlett" userId="S::dhewlett@alabamafirecollege.org::f3c2f02c-4baa-4f14-bf26-c1f0ef520ece" providerId="AD" clId="Web-{87717C72-9717-44A6-B68C-4724C0599E14}" dt="2020-10-27T20:44:31.894" v="332" actId="20577"/>
          <ac:spMkLst>
            <pc:docMk/>
            <pc:sldMk cId="1071352098" sldId="273"/>
            <ac:spMk id="13" creationId="{63C92C2E-8888-42AB-A36D-D6F2B362B0CD}"/>
          </ac:spMkLst>
        </pc:spChg>
        <pc:spChg chg="mod">
          <ac:chgData name="Diana L. Hewlett" userId="S::dhewlett@alabamafirecollege.org::f3c2f02c-4baa-4f14-bf26-c1f0ef520ece" providerId="AD" clId="Web-{87717C72-9717-44A6-B68C-4724C0599E14}" dt="2020-10-27T20:44:59.068" v="335"/>
          <ac:spMkLst>
            <pc:docMk/>
            <pc:sldMk cId="1071352098" sldId="273"/>
            <ac:spMk id="14" creationId="{CABF686F-91C6-49D1-A69F-A2D1290E7E30}"/>
          </ac:spMkLst>
        </pc:spChg>
      </pc:sldChg>
      <pc:sldChg chg="modSp del">
        <pc:chgData name="Diana L. Hewlett" userId="S::dhewlett@alabamafirecollege.org::f3c2f02c-4baa-4f14-bf26-c1f0ef520ece" providerId="AD" clId="Web-{87717C72-9717-44A6-B68C-4724C0599E14}" dt="2020-10-27T20:46:48.933" v="460"/>
        <pc:sldMkLst>
          <pc:docMk/>
          <pc:sldMk cId="1412394553" sldId="274"/>
        </pc:sldMkLst>
        <pc:spChg chg="mod">
          <ac:chgData name="Diana L. Hewlett" userId="S::dhewlett@alabamafirecollege.org::f3c2f02c-4baa-4f14-bf26-c1f0ef520ece" providerId="AD" clId="Web-{87717C72-9717-44A6-B68C-4724C0599E14}" dt="2020-10-27T20:45:59.024" v="391" actId="14100"/>
          <ac:spMkLst>
            <pc:docMk/>
            <pc:sldMk cId="1412394553" sldId="274"/>
            <ac:spMk id="2" creationId="{7A5D2A43-E613-4861-B777-A0FBFF474536}"/>
          </ac:spMkLst>
        </pc:spChg>
      </pc:sldChg>
      <pc:sldChg chg="modSp modNotes">
        <pc:chgData name="Diana L. Hewlett" userId="S::dhewlett@alabamafirecollege.org::f3c2f02c-4baa-4f14-bf26-c1f0ef520ece" providerId="AD" clId="Web-{87717C72-9717-44A6-B68C-4724C0599E14}" dt="2020-10-27T20:53:11.002" v="566" actId="1076"/>
        <pc:sldMkLst>
          <pc:docMk/>
          <pc:sldMk cId="3062725898" sldId="275"/>
        </pc:sldMkLst>
        <pc:spChg chg="mod">
          <ac:chgData name="Diana L. Hewlett" userId="S::dhewlett@alabamafirecollege.org::f3c2f02c-4baa-4f14-bf26-c1f0ef520ece" providerId="AD" clId="Web-{87717C72-9717-44A6-B68C-4724C0599E14}" dt="2020-10-27T20:49:39.474" v="516" actId="14100"/>
          <ac:spMkLst>
            <pc:docMk/>
            <pc:sldMk cId="3062725898" sldId="275"/>
            <ac:spMk id="2" creationId="{7A5D2A43-E613-4861-B777-A0FBFF474536}"/>
          </ac:spMkLst>
        </pc:spChg>
        <pc:spChg chg="mod">
          <ac:chgData name="Diana L. Hewlett" userId="S::dhewlett@alabamafirecollege.org::f3c2f02c-4baa-4f14-bf26-c1f0ef520ece" providerId="AD" clId="Web-{87717C72-9717-44A6-B68C-4724C0599E14}" dt="2020-10-27T20:53:10.720" v="561" actId="14100"/>
          <ac:spMkLst>
            <pc:docMk/>
            <pc:sldMk cId="3062725898" sldId="275"/>
            <ac:spMk id="13" creationId="{63C92C2E-8888-42AB-A36D-D6F2B362B0CD}"/>
          </ac:spMkLst>
        </pc:spChg>
        <pc:spChg chg="mod">
          <ac:chgData name="Diana L. Hewlett" userId="S::dhewlett@alabamafirecollege.org::f3c2f02c-4baa-4f14-bf26-c1f0ef520ece" providerId="AD" clId="Web-{87717C72-9717-44A6-B68C-4724C0599E14}" dt="2020-10-27T20:53:11.002" v="566" actId="1076"/>
          <ac:spMkLst>
            <pc:docMk/>
            <pc:sldMk cId="3062725898" sldId="275"/>
            <ac:spMk id="14" creationId="{CABF686F-91C6-49D1-A69F-A2D1290E7E30}"/>
          </ac:spMkLst>
        </pc:spChg>
      </pc:sldChg>
      <pc:sldChg chg="modSp modNotes">
        <pc:chgData name="Diana L. Hewlett" userId="S::dhewlett@alabamafirecollege.org::f3c2f02c-4baa-4f14-bf26-c1f0ef520ece" providerId="AD" clId="Web-{87717C72-9717-44A6-B68C-4724C0599E14}" dt="2020-10-27T21:00:30.839" v="803" actId="20577"/>
        <pc:sldMkLst>
          <pc:docMk/>
          <pc:sldMk cId="2221584524" sldId="276"/>
        </pc:sldMkLst>
        <pc:spChg chg="mod">
          <ac:chgData name="Diana L. Hewlett" userId="S::dhewlett@alabamafirecollege.org::f3c2f02c-4baa-4f14-bf26-c1f0ef520ece" providerId="AD" clId="Web-{87717C72-9717-44A6-B68C-4724C0599E14}" dt="2020-10-27T20:53:40.644" v="571" actId="14100"/>
          <ac:spMkLst>
            <pc:docMk/>
            <pc:sldMk cId="2221584524" sldId="276"/>
            <ac:spMk id="2" creationId="{7A5D2A43-E613-4861-B777-A0FBFF474536}"/>
          </ac:spMkLst>
        </pc:spChg>
        <pc:spChg chg="mod">
          <ac:chgData name="Diana L. Hewlett" userId="S::dhewlett@alabamafirecollege.org::f3c2f02c-4baa-4f14-bf26-c1f0ef520ece" providerId="AD" clId="Web-{87717C72-9717-44A6-B68C-4724C0599E14}" dt="2020-10-27T20:53:44.144" v="572"/>
          <ac:spMkLst>
            <pc:docMk/>
            <pc:sldMk cId="2221584524" sldId="276"/>
            <ac:spMk id="13" creationId="{63C92C2E-8888-42AB-A36D-D6F2B362B0CD}"/>
          </ac:spMkLst>
        </pc:spChg>
        <pc:spChg chg="mod">
          <ac:chgData name="Diana L. Hewlett" userId="S::dhewlett@alabamafirecollege.org::f3c2f02c-4baa-4f14-bf26-c1f0ef520ece" providerId="AD" clId="Web-{87717C72-9717-44A6-B68C-4724C0599E14}" dt="2020-10-27T21:00:30.839" v="803" actId="20577"/>
          <ac:spMkLst>
            <pc:docMk/>
            <pc:sldMk cId="2221584524" sldId="276"/>
            <ac:spMk id="14" creationId="{CABF686F-91C6-49D1-A69F-A2D1290E7E30}"/>
          </ac:spMkLst>
        </pc:spChg>
      </pc:sldChg>
      <pc:sldChg chg="modSp">
        <pc:chgData name="Diana L. Hewlett" userId="S::dhewlett@alabamafirecollege.org::f3c2f02c-4baa-4f14-bf26-c1f0ef520ece" providerId="AD" clId="Web-{87717C72-9717-44A6-B68C-4724C0599E14}" dt="2020-10-27T20:53:24.440" v="568" actId="14100"/>
        <pc:sldMkLst>
          <pc:docMk/>
          <pc:sldMk cId="2717638915" sldId="278"/>
        </pc:sldMkLst>
        <pc:spChg chg="mod">
          <ac:chgData name="Diana L. Hewlett" userId="S::dhewlett@alabamafirecollege.org::f3c2f02c-4baa-4f14-bf26-c1f0ef520ece" providerId="AD" clId="Web-{87717C72-9717-44A6-B68C-4724C0599E14}" dt="2020-10-27T20:53:24.440" v="568" actId="14100"/>
          <ac:spMkLst>
            <pc:docMk/>
            <pc:sldMk cId="2717638915" sldId="278"/>
            <ac:spMk id="2" creationId="{7A5D2A43-E613-4861-B777-A0FBFF474536}"/>
          </ac:spMkLst>
        </pc:spChg>
        <pc:spChg chg="mod">
          <ac:chgData name="Diana L. Hewlett" userId="S::dhewlett@alabamafirecollege.org::f3c2f02c-4baa-4f14-bf26-c1f0ef520ece" providerId="AD" clId="Web-{87717C72-9717-44A6-B68C-4724C0599E14}" dt="2020-10-27T20:53:19.908" v="567"/>
          <ac:spMkLst>
            <pc:docMk/>
            <pc:sldMk cId="2717638915" sldId="278"/>
            <ac:spMk id="13" creationId="{63C92C2E-8888-42AB-A36D-D6F2B362B0CD}"/>
          </ac:spMkLst>
        </pc:spChg>
      </pc:sldChg>
      <pc:sldChg chg="ord">
        <pc:chgData name="Diana L. Hewlett" userId="S::dhewlett@alabamafirecollege.org::f3c2f02c-4baa-4f14-bf26-c1f0ef520ece" providerId="AD" clId="Web-{87717C72-9717-44A6-B68C-4724C0599E14}" dt="2020-10-27T21:14:41.308" v="1084"/>
        <pc:sldMkLst>
          <pc:docMk/>
          <pc:sldMk cId="1146893218" sldId="279"/>
        </pc:sldMkLst>
      </pc:sldChg>
      <pc:sldChg chg="modSp">
        <pc:chgData name="Diana L. Hewlett" userId="S::dhewlett@alabamafirecollege.org::f3c2f02c-4baa-4f14-bf26-c1f0ef520ece" providerId="AD" clId="Web-{87717C72-9717-44A6-B68C-4724C0599E14}" dt="2020-10-27T21:00:50.590" v="806" actId="20577"/>
        <pc:sldMkLst>
          <pc:docMk/>
          <pc:sldMk cId="3125720985" sldId="280"/>
        </pc:sldMkLst>
        <pc:spChg chg="mod">
          <ac:chgData name="Diana L. Hewlett" userId="S::dhewlett@alabamafirecollege.org::f3c2f02c-4baa-4f14-bf26-c1f0ef520ece" providerId="AD" clId="Web-{87717C72-9717-44A6-B68C-4724C0599E14}" dt="2020-10-27T21:00:47.355" v="805" actId="14100"/>
          <ac:spMkLst>
            <pc:docMk/>
            <pc:sldMk cId="3125720985" sldId="280"/>
            <ac:spMk id="2" creationId="{7A5D2A43-E613-4861-B777-A0FBFF474536}"/>
          </ac:spMkLst>
        </pc:spChg>
        <pc:spChg chg="mod">
          <ac:chgData name="Diana L. Hewlett" userId="S::dhewlett@alabamafirecollege.org::f3c2f02c-4baa-4f14-bf26-c1f0ef520ece" providerId="AD" clId="Web-{87717C72-9717-44A6-B68C-4724C0599E14}" dt="2020-10-27T21:00:50.590" v="806" actId="20577"/>
          <ac:spMkLst>
            <pc:docMk/>
            <pc:sldMk cId="3125720985" sldId="280"/>
            <ac:spMk id="13" creationId="{63C92C2E-8888-42AB-A36D-D6F2B362B0CD}"/>
          </ac:spMkLst>
        </pc:spChg>
        <pc:spChg chg="mod">
          <ac:chgData name="Diana L. Hewlett" userId="S::dhewlett@alabamafirecollege.org::f3c2f02c-4baa-4f14-bf26-c1f0ef520ece" providerId="AD" clId="Web-{87717C72-9717-44A6-B68C-4724C0599E14}" dt="2020-10-27T20:58:44.427" v="738"/>
          <ac:spMkLst>
            <pc:docMk/>
            <pc:sldMk cId="3125720985" sldId="280"/>
            <ac:spMk id="14" creationId="{CABF686F-91C6-49D1-A69F-A2D1290E7E30}"/>
          </ac:spMkLst>
        </pc:spChg>
      </pc:sldChg>
      <pc:sldChg chg="modSp">
        <pc:chgData name="Diana L. Hewlett" userId="S::dhewlett@alabamafirecollege.org::f3c2f02c-4baa-4f14-bf26-c1f0ef520ece" providerId="AD" clId="Web-{87717C72-9717-44A6-B68C-4724C0599E14}" dt="2020-10-27T21:01:43.843" v="817" actId="20577"/>
        <pc:sldMkLst>
          <pc:docMk/>
          <pc:sldMk cId="3866867955" sldId="281"/>
        </pc:sldMkLst>
        <pc:spChg chg="mod">
          <ac:chgData name="Diana L. Hewlett" userId="S::dhewlett@alabamafirecollege.org::f3c2f02c-4baa-4f14-bf26-c1f0ef520ece" providerId="AD" clId="Web-{87717C72-9717-44A6-B68C-4724C0599E14}" dt="2020-10-27T21:01:40.671" v="816" actId="14100"/>
          <ac:spMkLst>
            <pc:docMk/>
            <pc:sldMk cId="3866867955" sldId="281"/>
            <ac:spMk id="2" creationId="{7A5D2A43-E613-4861-B777-A0FBFF474536}"/>
          </ac:spMkLst>
        </pc:spChg>
        <pc:spChg chg="mod">
          <ac:chgData name="Diana L. Hewlett" userId="S::dhewlett@alabamafirecollege.org::f3c2f02c-4baa-4f14-bf26-c1f0ef520ece" providerId="AD" clId="Web-{87717C72-9717-44A6-B68C-4724C0599E14}" dt="2020-10-27T21:01:43.843" v="817" actId="20577"/>
          <ac:spMkLst>
            <pc:docMk/>
            <pc:sldMk cId="3866867955" sldId="281"/>
            <ac:spMk id="13" creationId="{63C92C2E-8888-42AB-A36D-D6F2B362B0CD}"/>
          </ac:spMkLst>
        </pc:spChg>
        <pc:spChg chg="mod">
          <ac:chgData name="Diana L. Hewlett" userId="S::dhewlett@alabamafirecollege.org::f3c2f02c-4baa-4f14-bf26-c1f0ef520ece" providerId="AD" clId="Web-{87717C72-9717-44A6-B68C-4724C0599E14}" dt="2020-10-27T21:01:26.967" v="815"/>
          <ac:spMkLst>
            <pc:docMk/>
            <pc:sldMk cId="3866867955" sldId="281"/>
            <ac:spMk id="14" creationId="{CABF686F-91C6-49D1-A69F-A2D1290E7E30}"/>
          </ac:spMkLst>
        </pc:spChg>
      </pc:sldChg>
      <pc:sldChg chg="modSp">
        <pc:chgData name="Diana L. Hewlett" userId="S::dhewlett@alabamafirecollege.org::f3c2f02c-4baa-4f14-bf26-c1f0ef520ece" providerId="AD" clId="Web-{87717C72-9717-44A6-B68C-4724C0599E14}" dt="2020-10-27T21:02:23.705" v="823"/>
        <pc:sldMkLst>
          <pc:docMk/>
          <pc:sldMk cId="3468139923" sldId="282"/>
        </pc:sldMkLst>
        <pc:spChg chg="mod">
          <ac:chgData name="Diana L. Hewlett" userId="S::dhewlett@alabamafirecollege.org::f3c2f02c-4baa-4f14-bf26-c1f0ef520ece" providerId="AD" clId="Web-{87717C72-9717-44A6-B68C-4724C0599E14}" dt="2020-10-27T21:02:14.579" v="821" actId="14100"/>
          <ac:spMkLst>
            <pc:docMk/>
            <pc:sldMk cId="3468139923" sldId="282"/>
            <ac:spMk id="2" creationId="{7A5D2A43-E613-4861-B777-A0FBFF474536}"/>
          </ac:spMkLst>
        </pc:spChg>
        <pc:spChg chg="mod">
          <ac:chgData name="Diana L. Hewlett" userId="S::dhewlett@alabamafirecollege.org::f3c2f02c-4baa-4f14-bf26-c1f0ef520ece" providerId="AD" clId="Web-{87717C72-9717-44A6-B68C-4724C0599E14}" dt="2020-10-27T21:02:17.782" v="822"/>
          <ac:spMkLst>
            <pc:docMk/>
            <pc:sldMk cId="3468139923" sldId="282"/>
            <ac:spMk id="13" creationId="{63C92C2E-8888-42AB-A36D-D6F2B362B0CD}"/>
          </ac:spMkLst>
        </pc:spChg>
        <pc:spChg chg="mod">
          <ac:chgData name="Diana L. Hewlett" userId="S::dhewlett@alabamafirecollege.org::f3c2f02c-4baa-4f14-bf26-c1f0ef520ece" providerId="AD" clId="Web-{87717C72-9717-44A6-B68C-4724C0599E14}" dt="2020-10-27T21:02:23.705" v="823"/>
          <ac:spMkLst>
            <pc:docMk/>
            <pc:sldMk cId="3468139923" sldId="282"/>
            <ac:spMk id="14" creationId="{CABF686F-91C6-49D1-A69F-A2D1290E7E30}"/>
          </ac:spMkLst>
        </pc:spChg>
      </pc:sldChg>
      <pc:sldChg chg="modSp">
        <pc:chgData name="Diana L. Hewlett" userId="S::dhewlett@alabamafirecollege.org::f3c2f02c-4baa-4f14-bf26-c1f0ef520ece" providerId="AD" clId="Web-{87717C72-9717-44A6-B68C-4724C0599E14}" dt="2020-10-27T21:02:55.831" v="829"/>
        <pc:sldMkLst>
          <pc:docMk/>
          <pc:sldMk cId="2638093372" sldId="283"/>
        </pc:sldMkLst>
        <pc:spChg chg="mod">
          <ac:chgData name="Diana L. Hewlett" userId="S::dhewlett@alabamafirecollege.org::f3c2f02c-4baa-4f14-bf26-c1f0ef520ece" providerId="AD" clId="Web-{87717C72-9717-44A6-B68C-4724C0599E14}" dt="2020-10-27T21:02:47.675" v="825" actId="14100"/>
          <ac:spMkLst>
            <pc:docMk/>
            <pc:sldMk cId="2638093372" sldId="283"/>
            <ac:spMk id="2" creationId="{7A5D2A43-E613-4861-B777-A0FBFF474536}"/>
          </ac:spMkLst>
        </pc:spChg>
        <pc:spChg chg="mod">
          <ac:chgData name="Diana L. Hewlett" userId="S::dhewlett@alabamafirecollege.org::f3c2f02c-4baa-4f14-bf26-c1f0ef520ece" providerId="AD" clId="Web-{87717C72-9717-44A6-B68C-4724C0599E14}" dt="2020-10-27T21:02:50.269" v="826" actId="20577"/>
          <ac:spMkLst>
            <pc:docMk/>
            <pc:sldMk cId="2638093372" sldId="283"/>
            <ac:spMk id="13" creationId="{63C92C2E-8888-42AB-A36D-D6F2B362B0CD}"/>
          </ac:spMkLst>
        </pc:spChg>
        <pc:spChg chg="mod">
          <ac:chgData name="Diana L. Hewlett" userId="S::dhewlett@alabamafirecollege.org::f3c2f02c-4baa-4f14-bf26-c1f0ef520ece" providerId="AD" clId="Web-{87717C72-9717-44A6-B68C-4724C0599E14}" dt="2020-10-27T21:02:55.831" v="829"/>
          <ac:spMkLst>
            <pc:docMk/>
            <pc:sldMk cId="2638093372" sldId="283"/>
            <ac:spMk id="14" creationId="{CABF686F-91C6-49D1-A69F-A2D1290E7E30}"/>
          </ac:spMkLst>
        </pc:spChg>
      </pc:sldChg>
      <pc:sldChg chg="modSp">
        <pc:chgData name="Diana L. Hewlett" userId="S::dhewlett@alabamafirecollege.org::f3c2f02c-4baa-4f14-bf26-c1f0ef520ece" providerId="AD" clId="Web-{87717C72-9717-44A6-B68C-4724C0599E14}" dt="2020-10-27T21:07:10.986" v="994" actId="20577"/>
        <pc:sldMkLst>
          <pc:docMk/>
          <pc:sldMk cId="4056538550" sldId="284"/>
        </pc:sldMkLst>
        <pc:spChg chg="mod">
          <ac:chgData name="Diana L. Hewlett" userId="S::dhewlett@alabamafirecollege.org::f3c2f02c-4baa-4f14-bf26-c1f0ef520ece" providerId="AD" clId="Web-{87717C72-9717-44A6-B68C-4724C0599E14}" dt="2020-10-27T21:03:10.598" v="831" actId="14100"/>
          <ac:spMkLst>
            <pc:docMk/>
            <pc:sldMk cId="4056538550" sldId="284"/>
            <ac:spMk id="2" creationId="{7A5D2A43-E613-4861-B777-A0FBFF474536}"/>
          </ac:spMkLst>
        </pc:spChg>
        <pc:spChg chg="mod">
          <ac:chgData name="Diana L. Hewlett" userId="S::dhewlett@alabamafirecollege.org::f3c2f02c-4baa-4f14-bf26-c1f0ef520ece" providerId="AD" clId="Web-{87717C72-9717-44A6-B68C-4724C0599E14}" dt="2020-10-27T21:07:10.986" v="994" actId="20577"/>
          <ac:spMkLst>
            <pc:docMk/>
            <pc:sldMk cId="4056538550" sldId="284"/>
            <ac:spMk id="13" creationId="{63C92C2E-8888-42AB-A36D-D6F2B362B0CD}"/>
          </ac:spMkLst>
        </pc:spChg>
        <pc:spChg chg="mod">
          <ac:chgData name="Diana L. Hewlett" userId="S::dhewlett@alabamafirecollege.org::f3c2f02c-4baa-4f14-bf26-c1f0ef520ece" providerId="AD" clId="Web-{87717C72-9717-44A6-B68C-4724C0599E14}" dt="2020-10-27T21:07:01.986" v="993" actId="1076"/>
          <ac:spMkLst>
            <pc:docMk/>
            <pc:sldMk cId="4056538550" sldId="284"/>
            <ac:spMk id="14" creationId="{CABF686F-91C6-49D1-A69F-A2D1290E7E30}"/>
          </ac:spMkLst>
        </pc:spChg>
      </pc:sldChg>
      <pc:sldChg chg="modSp">
        <pc:chgData name="Diana L. Hewlett" userId="S::dhewlett@alabamafirecollege.org::f3c2f02c-4baa-4f14-bf26-c1f0ef520ece" providerId="AD" clId="Web-{87717C72-9717-44A6-B68C-4724C0599E14}" dt="2020-10-27T21:10:02.887" v="1026"/>
        <pc:sldMkLst>
          <pc:docMk/>
          <pc:sldMk cId="2669723562" sldId="285"/>
        </pc:sldMkLst>
        <pc:spChg chg="mod">
          <ac:chgData name="Diana L. Hewlett" userId="S::dhewlett@alabamafirecollege.org::f3c2f02c-4baa-4f14-bf26-c1f0ef520ece" providerId="AD" clId="Web-{87717C72-9717-44A6-B68C-4724C0599E14}" dt="2020-10-27T21:05:13.027" v="949" actId="14100"/>
          <ac:spMkLst>
            <pc:docMk/>
            <pc:sldMk cId="2669723562" sldId="285"/>
            <ac:spMk id="2" creationId="{7A5D2A43-E613-4861-B777-A0FBFF474536}"/>
          </ac:spMkLst>
        </pc:spChg>
        <pc:spChg chg="mod">
          <ac:chgData name="Diana L. Hewlett" userId="S::dhewlett@alabamafirecollege.org::f3c2f02c-4baa-4f14-bf26-c1f0ef520ece" providerId="AD" clId="Web-{87717C72-9717-44A6-B68C-4724C0599E14}" dt="2020-10-27T21:10:02.887" v="1026"/>
          <ac:spMkLst>
            <pc:docMk/>
            <pc:sldMk cId="2669723562" sldId="285"/>
            <ac:spMk id="13" creationId="{63C92C2E-8888-42AB-A36D-D6F2B362B0CD}"/>
          </ac:spMkLst>
        </pc:spChg>
        <pc:spChg chg="mod">
          <ac:chgData name="Diana L. Hewlett" userId="S::dhewlett@alabamafirecollege.org::f3c2f02c-4baa-4f14-bf26-c1f0ef520ece" providerId="AD" clId="Web-{87717C72-9717-44A6-B68C-4724C0599E14}" dt="2020-10-27T21:09:03.618" v="1018" actId="20577"/>
          <ac:spMkLst>
            <pc:docMk/>
            <pc:sldMk cId="2669723562" sldId="285"/>
            <ac:spMk id="14" creationId="{CABF686F-91C6-49D1-A69F-A2D1290E7E30}"/>
          </ac:spMkLst>
        </pc:spChg>
      </pc:sldChg>
      <pc:sldChg chg="modSp">
        <pc:chgData name="Diana L. Hewlett" userId="S::dhewlett@alabamafirecollege.org::f3c2f02c-4baa-4f14-bf26-c1f0ef520ece" providerId="AD" clId="Web-{87717C72-9717-44A6-B68C-4724C0599E14}" dt="2020-10-27T21:11:02.296" v="1046" actId="20577"/>
        <pc:sldMkLst>
          <pc:docMk/>
          <pc:sldMk cId="2984738463" sldId="286"/>
        </pc:sldMkLst>
        <pc:spChg chg="mod">
          <ac:chgData name="Diana L. Hewlett" userId="S::dhewlett@alabamafirecollege.org::f3c2f02c-4baa-4f14-bf26-c1f0ef520ece" providerId="AD" clId="Web-{87717C72-9717-44A6-B68C-4724C0599E14}" dt="2020-10-27T21:09:22.072" v="1021" actId="14100"/>
          <ac:spMkLst>
            <pc:docMk/>
            <pc:sldMk cId="2984738463" sldId="286"/>
            <ac:spMk id="2" creationId="{7A5D2A43-E613-4861-B777-A0FBFF474536}"/>
          </ac:spMkLst>
        </pc:spChg>
        <pc:spChg chg="mod">
          <ac:chgData name="Diana L. Hewlett" userId="S::dhewlett@alabamafirecollege.org::f3c2f02c-4baa-4f14-bf26-c1f0ef520ece" providerId="AD" clId="Web-{87717C72-9717-44A6-B68C-4724C0599E14}" dt="2020-10-27T21:09:26.963" v="1022"/>
          <ac:spMkLst>
            <pc:docMk/>
            <pc:sldMk cId="2984738463" sldId="286"/>
            <ac:spMk id="13" creationId="{63C92C2E-8888-42AB-A36D-D6F2B362B0CD}"/>
          </ac:spMkLst>
        </pc:spChg>
        <pc:spChg chg="mod">
          <ac:chgData name="Diana L. Hewlett" userId="S::dhewlett@alabamafirecollege.org::f3c2f02c-4baa-4f14-bf26-c1f0ef520ece" providerId="AD" clId="Web-{87717C72-9717-44A6-B68C-4724C0599E14}" dt="2020-10-27T21:11:02.296" v="1046" actId="20577"/>
          <ac:spMkLst>
            <pc:docMk/>
            <pc:sldMk cId="2984738463" sldId="286"/>
            <ac:spMk id="14" creationId="{CABF686F-91C6-49D1-A69F-A2D1290E7E30}"/>
          </ac:spMkLst>
        </pc:spChg>
      </pc:sldChg>
      <pc:sldChg chg="modSp del">
        <pc:chgData name="Diana L. Hewlett" userId="S::dhewlett@alabamafirecollege.org::f3c2f02c-4baa-4f14-bf26-c1f0ef520ece" providerId="AD" clId="Web-{87717C72-9717-44A6-B68C-4724C0599E14}" dt="2020-10-27T21:11:29.720" v="1053"/>
        <pc:sldMkLst>
          <pc:docMk/>
          <pc:sldMk cId="475544952" sldId="287"/>
        </pc:sldMkLst>
        <pc:spChg chg="mod">
          <ac:chgData name="Diana L. Hewlett" userId="S::dhewlett@alabamafirecollege.org::f3c2f02c-4baa-4f14-bf26-c1f0ef520ece" providerId="AD" clId="Web-{87717C72-9717-44A6-B68C-4724C0599E14}" dt="2020-10-27T21:11:20.188" v="1049" actId="14100"/>
          <ac:spMkLst>
            <pc:docMk/>
            <pc:sldMk cId="475544952" sldId="287"/>
            <ac:spMk id="2" creationId="{7A5D2A43-E613-4861-B777-A0FBFF474536}"/>
          </ac:spMkLst>
        </pc:spChg>
        <pc:spChg chg="mod">
          <ac:chgData name="Diana L. Hewlett" userId="S::dhewlett@alabamafirecollege.org::f3c2f02c-4baa-4f14-bf26-c1f0ef520ece" providerId="AD" clId="Web-{87717C72-9717-44A6-B68C-4724C0599E14}" dt="2020-10-27T21:11:23.032" v="1050" actId="20577"/>
          <ac:spMkLst>
            <pc:docMk/>
            <pc:sldMk cId="475544952" sldId="287"/>
            <ac:spMk id="13" creationId="{63C92C2E-8888-42AB-A36D-D6F2B362B0CD}"/>
          </ac:spMkLst>
        </pc:spChg>
      </pc:sldChg>
      <pc:sldChg chg="modSp">
        <pc:chgData name="Diana L. Hewlett" userId="S::dhewlett@alabamafirecollege.org::f3c2f02c-4baa-4f14-bf26-c1f0ef520ece" providerId="AD" clId="Web-{87717C72-9717-44A6-B68C-4724C0599E14}" dt="2020-10-27T21:12:03.612" v="1059"/>
        <pc:sldMkLst>
          <pc:docMk/>
          <pc:sldMk cId="2662287038" sldId="288"/>
        </pc:sldMkLst>
        <pc:spChg chg="mod">
          <ac:chgData name="Diana L. Hewlett" userId="S::dhewlett@alabamafirecollege.org::f3c2f02c-4baa-4f14-bf26-c1f0ef520ece" providerId="AD" clId="Web-{87717C72-9717-44A6-B68C-4724C0599E14}" dt="2020-10-27T21:11:56.377" v="1055" actId="14100"/>
          <ac:spMkLst>
            <pc:docMk/>
            <pc:sldMk cId="2662287038" sldId="288"/>
            <ac:spMk id="2" creationId="{7A5D2A43-E613-4861-B777-A0FBFF474536}"/>
          </ac:spMkLst>
        </pc:spChg>
        <pc:spChg chg="mod">
          <ac:chgData name="Diana L. Hewlett" userId="S::dhewlett@alabamafirecollege.org::f3c2f02c-4baa-4f14-bf26-c1f0ef520ece" providerId="AD" clId="Web-{87717C72-9717-44A6-B68C-4724C0599E14}" dt="2020-10-27T21:11:59.518" v="1056" actId="20577"/>
          <ac:spMkLst>
            <pc:docMk/>
            <pc:sldMk cId="2662287038" sldId="288"/>
            <ac:spMk id="13" creationId="{63C92C2E-8888-42AB-A36D-D6F2B362B0CD}"/>
          </ac:spMkLst>
        </pc:spChg>
        <pc:spChg chg="mod">
          <ac:chgData name="Diana L. Hewlett" userId="S::dhewlett@alabamafirecollege.org::f3c2f02c-4baa-4f14-bf26-c1f0ef520ece" providerId="AD" clId="Web-{87717C72-9717-44A6-B68C-4724C0599E14}" dt="2020-10-27T21:12:03.612" v="1059"/>
          <ac:spMkLst>
            <pc:docMk/>
            <pc:sldMk cId="2662287038" sldId="288"/>
            <ac:spMk id="14" creationId="{CABF686F-91C6-49D1-A69F-A2D1290E7E30}"/>
          </ac:spMkLst>
        </pc:spChg>
      </pc:sldChg>
      <pc:sldChg chg="modSp">
        <pc:chgData name="Diana L. Hewlett" userId="S::dhewlett@alabamafirecollege.org::f3c2f02c-4baa-4f14-bf26-c1f0ef520ece" providerId="AD" clId="Web-{87717C72-9717-44A6-B68C-4724C0599E14}" dt="2020-10-27T21:14:20.964" v="1082"/>
        <pc:sldMkLst>
          <pc:docMk/>
          <pc:sldMk cId="3510859743" sldId="289"/>
        </pc:sldMkLst>
        <pc:spChg chg="mod">
          <ac:chgData name="Diana L. Hewlett" userId="S::dhewlett@alabamafirecollege.org::f3c2f02c-4baa-4f14-bf26-c1f0ef520ece" providerId="AD" clId="Web-{87717C72-9717-44A6-B68C-4724C0599E14}" dt="2020-10-27T21:14:15.307" v="1081" actId="14100"/>
          <ac:spMkLst>
            <pc:docMk/>
            <pc:sldMk cId="3510859743" sldId="289"/>
            <ac:spMk id="2" creationId="{7A5D2A43-E613-4861-B777-A0FBFF474536}"/>
          </ac:spMkLst>
        </pc:spChg>
        <pc:spChg chg="mod">
          <ac:chgData name="Diana L. Hewlett" userId="S::dhewlett@alabamafirecollege.org::f3c2f02c-4baa-4f14-bf26-c1f0ef520ece" providerId="AD" clId="Web-{87717C72-9717-44A6-B68C-4724C0599E14}" dt="2020-10-27T21:14:11.697" v="1078" actId="20577"/>
          <ac:spMkLst>
            <pc:docMk/>
            <pc:sldMk cId="3510859743" sldId="289"/>
            <ac:spMk id="13" creationId="{63C92C2E-8888-42AB-A36D-D6F2B362B0CD}"/>
          </ac:spMkLst>
        </pc:spChg>
        <pc:spChg chg="mod">
          <ac:chgData name="Diana L. Hewlett" userId="S::dhewlett@alabamafirecollege.org::f3c2f02c-4baa-4f14-bf26-c1f0ef520ece" providerId="AD" clId="Web-{87717C72-9717-44A6-B68C-4724C0599E14}" dt="2020-10-27T21:14:20.964" v="1082"/>
          <ac:spMkLst>
            <pc:docMk/>
            <pc:sldMk cId="3510859743" sldId="289"/>
            <ac:spMk id="14" creationId="{CABF686F-91C6-49D1-A69F-A2D1290E7E30}"/>
          </ac:spMkLst>
        </pc:spChg>
      </pc:sldChg>
      <pc:sldChg chg="modSp">
        <pc:chgData name="Diana L. Hewlett" userId="S::dhewlett@alabamafirecollege.org::f3c2f02c-4baa-4f14-bf26-c1f0ef520ece" providerId="AD" clId="Web-{87717C72-9717-44A6-B68C-4724C0599E14}" dt="2020-10-27T21:14:01.134" v="1075" actId="20577"/>
        <pc:sldMkLst>
          <pc:docMk/>
          <pc:sldMk cId="1202148872" sldId="290"/>
        </pc:sldMkLst>
        <pc:spChg chg="mod">
          <ac:chgData name="Diana L. Hewlett" userId="S::dhewlett@alabamafirecollege.org::f3c2f02c-4baa-4f14-bf26-c1f0ef520ece" providerId="AD" clId="Web-{87717C72-9717-44A6-B68C-4724C0599E14}" dt="2020-10-27T21:12:50.302" v="1063" actId="14100"/>
          <ac:spMkLst>
            <pc:docMk/>
            <pc:sldMk cId="1202148872" sldId="290"/>
            <ac:spMk id="2" creationId="{7A5D2A43-E613-4861-B777-A0FBFF474536}"/>
          </ac:spMkLst>
        </pc:spChg>
        <pc:spChg chg="mod">
          <ac:chgData name="Diana L. Hewlett" userId="S::dhewlett@alabamafirecollege.org::f3c2f02c-4baa-4f14-bf26-c1f0ef520ece" providerId="AD" clId="Web-{87717C72-9717-44A6-B68C-4724C0599E14}" dt="2020-10-27T21:13:16.351" v="1068" actId="20577"/>
          <ac:spMkLst>
            <pc:docMk/>
            <pc:sldMk cId="1202148872" sldId="290"/>
            <ac:spMk id="13" creationId="{63C92C2E-8888-42AB-A36D-D6F2B362B0CD}"/>
          </ac:spMkLst>
        </pc:spChg>
        <pc:spChg chg="mod">
          <ac:chgData name="Diana L. Hewlett" userId="S::dhewlett@alabamafirecollege.org::f3c2f02c-4baa-4f14-bf26-c1f0ef520ece" providerId="AD" clId="Web-{87717C72-9717-44A6-B68C-4724C0599E14}" dt="2020-10-27T21:14:01.134" v="1075" actId="20577"/>
          <ac:spMkLst>
            <pc:docMk/>
            <pc:sldMk cId="1202148872" sldId="290"/>
            <ac:spMk id="14" creationId="{CABF686F-91C6-49D1-A69F-A2D1290E7E30}"/>
          </ac:spMkLst>
        </pc:spChg>
      </pc:sldChg>
      <pc:sldChg chg="addSp modSp add replId">
        <pc:chgData name="Diana L. Hewlett" userId="S::dhewlett@alabamafirecollege.org::f3c2f02c-4baa-4f14-bf26-c1f0ef520ece" providerId="AD" clId="Web-{87717C72-9717-44A6-B68C-4724C0599E14}" dt="2020-10-27T21:20:08.436" v="1415"/>
        <pc:sldMkLst>
          <pc:docMk/>
          <pc:sldMk cId="1306877250" sldId="292"/>
        </pc:sldMkLst>
        <pc:spChg chg="add mod">
          <ac:chgData name="Diana L. Hewlett" userId="S::dhewlett@alabamafirecollege.org::f3c2f02c-4baa-4f14-bf26-c1f0ef520ece" providerId="AD" clId="Web-{87717C72-9717-44A6-B68C-4724C0599E14}" dt="2020-10-27T21:19:37.841" v="1410" actId="20577"/>
          <ac:spMkLst>
            <pc:docMk/>
            <pc:sldMk cId="1306877250" sldId="292"/>
            <ac:spMk id="3" creationId="{96479DF7-C663-4034-8861-309E0EBC1D8D}"/>
          </ac:spMkLst>
        </pc:spChg>
        <pc:spChg chg="mod">
          <ac:chgData name="Diana L. Hewlett" userId="S::dhewlett@alabamafirecollege.org::f3c2f02c-4baa-4f14-bf26-c1f0ef520ece" providerId="AD" clId="Web-{87717C72-9717-44A6-B68C-4724C0599E14}" dt="2020-10-27T21:20:08.436" v="1415"/>
          <ac:spMkLst>
            <pc:docMk/>
            <pc:sldMk cId="1306877250" sldId="292"/>
            <ac:spMk id="13" creationId="{63C92C2E-8888-42AB-A36D-D6F2B362B0CD}"/>
          </ac:spMkLst>
        </pc:spChg>
        <pc:spChg chg="mod">
          <ac:chgData name="Diana L. Hewlett" userId="S::dhewlett@alabamafirecollege.org::f3c2f02c-4baa-4f14-bf26-c1f0ef520ece" providerId="AD" clId="Web-{87717C72-9717-44A6-B68C-4724C0599E14}" dt="2020-10-27T21:16:39.409" v="1092" actId="20577"/>
          <ac:spMkLst>
            <pc:docMk/>
            <pc:sldMk cId="1306877250" sldId="292"/>
            <ac:spMk id="14" creationId="{CABF686F-91C6-49D1-A69F-A2D1290E7E30}"/>
          </ac:spMkLst>
        </pc:spChg>
      </pc:sldChg>
    </pc:docChg>
  </pc:docChgLst>
  <pc:docChgLst>
    <pc:chgData clId="Web-{87717C72-9717-44A6-B68C-4724C0599E14}"/>
    <pc:docChg chg="modSld">
      <pc:chgData name="" userId="" providerId="" clId="Web-{87717C72-9717-44A6-B68C-4724C0599E14}" dt="2020-10-27T20:26:33.975" v="0" actId="1076"/>
      <pc:docMkLst>
        <pc:docMk/>
      </pc:docMkLst>
      <pc:sldChg chg="modSp">
        <pc:chgData name="" userId="" providerId="" clId="Web-{87717C72-9717-44A6-B68C-4724C0599E14}" dt="2020-10-27T20:26:33.975" v="0" actId="1076"/>
        <pc:sldMkLst>
          <pc:docMk/>
          <pc:sldMk cId="3623649067" sldId="256"/>
        </pc:sldMkLst>
        <pc:spChg chg="mod">
          <ac:chgData name="" userId="" providerId="" clId="Web-{87717C72-9717-44A6-B68C-4724C0599E14}" dt="2020-10-27T20:26:33.975" v="0" actId="1076"/>
          <ac:spMkLst>
            <pc:docMk/>
            <pc:sldMk cId="3623649067" sldId="256"/>
            <ac:spMk id="6" creationId="{3016AF48-2AA8-4B78-82AB-CE8B9E71F21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316548-D36E-47AC-A03D-21BFA0885C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D3288E-8880-4F8E-B508-D9FEDE3713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0BF2D8-BC81-49ED-AC09-D0E749F33993}" type="datetimeFigureOut">
              <a:rPr lang="en-US" smtClean="0"/>
              <a:t>10/28/2020</a:t>
            </a:fld>
            <a:endParaRPr lang="en-US"/>
          </a:p>
        </p:txBody>
      </p:sp>
      <p:sp>
        <p:nvSpPr>
          <p:cNvPr id="4" name="Footer Placeholder 3">
            <a:extLst>
              <a:ext uri="{FF2B5EF4-FFF2-40B4-BE49-F238E27FC236}">
                <a16:creationId xmlns:a16="http://schemas.microsoft.com/office/drawing/2014/main" id="{EFF1316B-BA94-43C2-9A67-075E203859D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E7D06F5-351A-4CD1-9214-EB0B1BC4E3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FE1D6B-F325-4CED-9EEE-A894CD46CC3B}" type="slidenum">
              <a:rPr lang="en-US" smtClean="0"/>
              <a:t>‹#›</a:t>
            </a:fld>
            <a:endParaRPr lang="en-US"/>
          </a:p>
        </p:txBody>
      </p:sp>
    </p:spTree>
    <p:extLst>
      <p:ext uri="{BB962C8B-B14F-4D97-AF65-F5344CB8AC3E}">
        <p14:creationId xmlns:p14="http://schemas.microsoft.com/office/powerpoint/2010/main" val="1563105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B000E-1A2E-4D2B-BADE-37753AB93090}" type="datetimeFigureOut">
              <a:rPr lang="en-US" smtClean="0"/>
              <a:t>10/28/2020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26AB8-ACBE-42E6-92F5-667EDDCD9652}" type="slidenum">
              <a:rPr lang="en-US" smtClean="0"/>
              <a:t>‹#›</a:t>
            </a:fld>
            <a:endParaRPr lang="en-US"/>
          </a:p>
        </p:txBody>
      </p:sp>
    </p:spTree>
    <p:extLst>
      <p:ext uri="{BB962C8B-B14F-4D97-AF65-F5344CB8AC3E}">
        <p14:creationId xmlns:p14="http://schemas.microsoft.com/office/powerpoint/2010/main" val="1415577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forms stay with the course coordinator/lead instructor in field-delivery classes.</a:t>
            </a:r>
          </a:p>
        </p:txBody>
      </p:sp>
      <p:sp>
        <p:nvSpPr>
          <p:cNvPr id="4" name="Slide Number Placeholder 3"/>
          <p:cNvSpPr>
            <a:spLocks noGrp="1"/>
          </p:cNvSpPr>
          <p:nvPr>
            <p:ph type="sldNum" sz="quarter" idx="5"/>
          </p:nvPr>
        </p:nvSpPr>
        <p:spPr/>
        <p:txBody>
          <a:bodyPr/>
          <a:lstStyle/>
          <a:p>
            <a:fld id="{5A226AB8-ACBE-42E6-92F5-667EDDCD9652}" type="slidenum">
              <a:rPr lang="en-US" smtClean="0"/>
              <a:t>5</a:t>
            </a:fld>
            <a:endParaRPr lang="en-US"/>
          </a:p>
        </p:txBody>
      </p:sp>
    </p:spTree>
    <p:extLst>
      <p:ext uri="{BB962C8B-B14F-4D97-AF65-F5344CB8AC3E}">
        <p14:creationId xmlns:p14="http://schemas.microsoft.com/office/powerpoint/2010/main" val="18877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Students should keep the NFA form and turn it into the instructor </a:t>
            </a:r>
            <a:r>
              <a:rPr lang="en-US" dirty="0"/>
              <a:t>at the end of class.</a:t>
            </a:r>
            <a:endParaRPr lang="en-US"/>
          </a:p>
        </p:txBody>
      </p:sp>
      <p:sp>
        <p:nvSpPr>
          <p:cNvPr id="4" name="Slide Number Placeholder 3"/>
          <p:cNvSpPr>
            <a:spLocks noGrp="1"/>
          </p:cNvSpPr>
          <p:nvPr>
            <p:ph type="sldNum" sz="quarter" idx="5"/>
          </p:nvPr>
        </p:nvSpPr>
        <p:spPr/>
        <p:txBody>
          <a:bodyPr/>
          <a:lstStyle/>
          <a:p>
            <a:fld id="{5A226AB8-ACBE-42E6-92F5-667EDDCD9652}" type="slidenum">
              <a:rPr lang="en-US" smtClean="0"/>
              <a:t>6</a:t>
            </a:fld>
            <a:endParaRPr lang="en-US"/>
          </a:p>
        </p:txBody>
      </p:sp>
    </p:spTree>
    <p:extLst>
      <p:ext uri="{BB962C8B-B14F-4D97-AF65-F5344CB8AC3E}">
        <p14:creationId xmlns:p14="http://schemas.microsoft.com/office/powerpoint/2010/main" val="188332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Testing information cannot be released over the phone.</a:t>
            </a:r>
          </a:p>
          <a:p>
            <a:r>
              <a:rPr lang="en-US" dirty="0"/>
              <a:t>Verify that your email address is correct. </a:t>
            </a:r>
            <a:endParaRPr lang="en-US" dirty="0">
              <a:cs typeface="Calibri"/>
            </a:endParaRPr>
          </a:p>
          <a:p>
            <a:r>
              <a:rPr lang="en-US" dirty="0">
                <a:cs typeface="Calibri"/>
              </a:rPr>
              <a:t>DOD email addresses may not be accessible, please use a personal email address.</a:t>
            </a:r>
            <a:endParaRPr lang="en-US" dirty="0"/>
          </a:p>
        </p:txBody>
      </p:sp>
      <p:sp>
        <p:nvSpPr>
          <p:cNvPr id="4" name="Slide Number Placeholder 3"/>
          <p:cNvSpPr>
            <a:spLocks noGrp="1"/>
          </p:cNvSpPr>
          <p:nvPr>
            <p:ph type="sldNum" sz="quarter" idx="5"/>
          </p:nvPr>
        </p:nvSpPr>
        <p:spPr/>
        <p:txBody>
          <a:bodyPr/>
          <a:lstStyle/>
          <a:p>
            <a:fld id="{5A226AB8-ACBE-42E6-92F5-667EDDCD9652}" type="slidenum">
              <a:rPr lang="en-US" smtClean="0"/>
              <a:t>8</a:t>
            </a:fld>
            <a:endParaRPr lang="en-US"/>
          </a:p>
        </p:txBody>
      </p:sp>
    </p:spTree>
    <p:extLst>
      <p:ext uri="{BB962C8B-B14F-4D97-AF65-F5344CB8AC3E}">
        <p14:creationId xmlns:p14="http://schemas.microsoft.com/office/powerpoint/2010/main" val="1905844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050ACFF-56C3-4453-9BAD-A02FE717F83E}" type="datetimeFigureOut">
              <a:rPr lang="en-US" smtClean="0"/>
              <a:t>10/28/2020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A4A7955-6230-48B4-BD8B-A7C460F75945}" type="slidenum">
              <a:rPr lang="en-US" smtClean="0"/>
              <a:t>‹#›</a:t>
            </a:fld>
            <a:endParaRPr lang="en-US"/>
          </a:p>
        </p:txBody>
      </p:sp>
    </p:spTree>
    <p:extLst>
      <p:ext uri="{BB962C8B-B14F-4D97-AF65-F5344CB8AC3E}">
        <p14:creationId xmlns:p14="http://schemas.microsoft.com/office/powerpoint/2010/main" val="26987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050ACFF-56C3-4453-9BAD-A02FE717F83E}" type="datetimeFigureOut">
              <a:rPr lang="en-US" smtClean="0"/>
              <a:t>10/28/2020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A4A7955-6230-48B4-BD8B-A7C460F75945}" type="slidenum">
              <a:rPr lang="en-US" smtClean="0"/>
              <a:t>‹#›</a:t>
            </a:fld>
            <a:endParaRPr lang="en-US"/>
          </a:p>
        </p:txBody>
      </p:sp>
    </p:spTree>
    <p:extLst>
      <p:ext uri="{BB962C8B-B14F-4D97-AF65-F5344CB8AC3E}">
        <p14:creationId xmlns:p14="http://schemas.microsoft.com/office/powerpoint/2010/main" val="227864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050ACFF-56C3-4453-9BAD-A02FE717F83E}" type="datetimeFigureOut">
              <a:rPr lang="en-US" smtClean="0"/>
              <a:t>10/28/2020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A4A7955-6230-48B4-BD8B-A7C460F75945}" type="slidenum">
              <a:rPr lang="en-US" smtClean="0"/>
              <a:t>‹#›</a:t>
            </a:fld>
            <a:endParaRPr lang="en-US"/>
          </a:p>
        </p:txBody>
      </p:sp>
    </p:spTree>
    <p:extLst>
      <p:ext uri="{BB962C8B-B14F-4D97-AF65-F5344CB8AC3E}">
        <p14:creationId xmlns:p14="http://schemas.microsoft.com/office/powerpoint/2010/main" val="3776902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050ACFF-56C3-4453-9BAD-A02FE717F83E}" type="datetimeFigureOut">
              <a:rPr lang="en-US" smtClean="0"/>
              <a:t>10/28/2020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A4A7955-6230-48B4-BD8B-A7C460F75945}" type="slidenum">
              <a:rPr lang="en-US" smtClean="0"/>
              <a:t>‹#›</a:t>
            </a:fld>
            <a:endParaRPr lang="en-US"/>
          </a:p>
        </p:txBody>
      </p:sp>
    </p:spTree>
    <p:extLst>
      <p:ext uri="{BB962C8B-B14F-4D97-AF65-F5344CB8AC3E}">
        <p14:creationId xmlns:p14="http://schemas.microsoft.com/office/powerpoint/2010/main" val="1588828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050ACFF-56C3-4453-9BAD-A02FE717F83E}" type="datetimeFigureOut">
              <a:rPr lang="en-US" smtClean="0"/>
              <a:t>10/28/2020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A4A7955-6230-48B4-BD8B-A7C460F75945}" type="slidenum">
              <a:rPr lang="en-US" smtClean="0"/>
              <a:t>‹#›</a:t>
            </a:fld>
            <a:endParaRPr lang="en-US"/>
          </a:p>
        </p:txBody>
      </p:sp>
    </p:spTree>
    <p:extLst>
      <p:ext uri="{BB962C8B-B14F-4D97-AF65-F5344CB8AC3E}">
        <p14:creationId xmlns:p14="http://schemas.microsoft.com/office/powerpoint/2010/main" val="886364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050ACFF-56C3-4453-9BAD-A02FE717F83E}" type="datetimeFigureOut">
              <a:rPr lang="en-US" smtClean="0"/>
              <a:t>10/28/2020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A4A7955-6230-48B4-BD8B-A7C460F75945}" type="slidenum">
              <a:rPr lang="en-US" smtClean="0"/>
              <a:t>‹#›</a:t>
            </a:fld>
            <a:endParaRPr lang="en-US"/>
          </a:p>
        </p:txBody>
      </p:sp>
    </p:spTree>
    <p:extLst>
      <p:ext uri="{BB962C8B-B14F-4D97-AF65-F5344CB8AC3E}">
        <p14:creationId xmlns:p14="http://schemas.microsoft.com/office/powerpoint/2010/main" val="1929290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3050ACFF-56C3-4453-9BAD-A02FE717F83E}" type="datetimeFigureOut">
              <a:rPr lang="en-US" smtClean="0"/>
              <a:t>10/28/2020</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A4A7955-6230-48B4-BD8B-A7C460F75945}" type="slidenum">
              <a:rPr lang="en-US" smtClean="0"/>
              <a:t>‹#›</a:t>
            </a:fld>
            <a:endParaRPr lang="en-US"/>
          </a:p>
        </p:txBody>
      </p:sp>
    </p:spTree>
    <p:extLst>
      <p:ext uri="{BB962C8B-B14F-4D97-AF65-F5344CB8AC3E}">
        <p14:creationId xmlns:p14="http://schemas.microsoft.com/office/powerpoint/2010/main" val="405017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3050ACFF-56C3-4453-9BAD-A02FE717F83E}" type="datetimeFigureOut">
              <a:rPr lang="en-US" smtClean="0"/>
              <a:t>10/28/2020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A4A7955-6230-48B4-BD8B-A7C460F75945}" type="slidenum">
              <a:rPr lang="en-US" smtClean="0"/>
              <a:t>‹#›</a:t>
            </a:fld>
            <a:endParaRPr lang="en-US"/>
          </a:p>
        </p:txBody>
      </p:sp>
    </p:spTree>
    <p:extLst>
      <p:ext uri="{BB962C8B-B14F-4D97-AF65-F5344CB8AC3E}">
        <p14:creationId xmlns:p14="http://schemas.microsoft.com/office/powerpoint/2010/main" val="70468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3050ACFF-56C3-4453-9BAD-A02FE717F83E}" type="datetimeFigureOut">
              <a:rPr lang="en-US" smtClean="0"/>
              <a:t>10/28/2020</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A4A7955-6230-48B4-BD8B-A7C460F75945}" type="slidenum">
              <a:rPr lang="en-US" smtClean="0"/>
              <a:t>‹#›</a:t>
            </a:fld>
            <a:endParaRPr lang="en-US"/>
          </a:p>
        </p:txBody>
      </p:sp>
    </p:spTree>
    <p:extLst>
      <p:ext uri="{BB962C8B-B14F-4D97-AF65-F5344CB8AC3E}">
        <p14:creationId xmlns:p14="http://schemas.microsoft.com/office/powerpoint/2010/main" val="183340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050ACFF-56C3-4453-9BAD-A02FE717F83E}" type="datetimeFigureOut">
              <a:rPr lang="en-US" smtClean="0"/>
              <a:t>10/28/2020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A4A7955-6230-48B4-BD8B-A7C460F75945}" type="slidenum">
              <a:rPr lang="en-US" smtClean="0"/>
              <a:t>‹#›</a:t>
            </a:fld>
            <a:endParaRPr lang="en-US"/>
          </a:p>
        </p:txBody>
      </p:sp>
    </p:spTree>
    <p:extLst>
      <p:ext uri="{BB962C8B-B14F-4D97-AF65-F5344CB8AC3E}">
        <p14:creationId xmlns:p14="http://schemas.microsoft.com/office/powerpoint/2010/main" val="101527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050ACFF-56C3-4453-9BAD-A02FE717F83E}" type="datetimeFigureOut">
              <a:rPr lang="en-US" smtClean="0"/>
              <a:t>10/28/2020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A4A7955-6230-48B4-BD8B-A7C460F75945}" type="slidenum">
              <a:rPr lang="en-US" smtClean="0"/>
              <a:t>‹#›</a:t>
            </a:fld>
            <a:endParaRPr lang="en-US"/>
          </a:p>
        </p:txBody>
      </p:sp>
    </p:spTree>
    <p:extLst>
      <p:ext uri="{BB962C8B-B14F-4D97-AF65-F5344CB8AC3E}">
        <p14:creationId xmlns:p14="http://schemas.microsoft.com/office/powerpoint/2010/main" val="3391600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Fira Sans" panose="020B0503050000020004" pitchFamily="34" charset="0"/>
                <a:ea typeface="Fira Sans" panose="020B0503050000020004" pitchFamily="34" charset="0"/>
              </a:defRPr>
            </a:lvl1pPr>
          </a:lstStyle>
          <a:p>
            <a:fld id="{5A4A7955-6230-48B4-BD8B-A7C460F75945}" type="slidenum">
              <a:rPr lang="en-US" smtClean="0"/>
              <a:pPr/>
              <a:t>‹#›</a:t>
            </a:fld>
            <a:endParaRPr lang="en-US"/>
          </a:p>
        </p:txBody>
      </p:sp>
    </p:spTree>
    <p:extLst>
      <p:ext uri="{BB962C8B-B14F-4D97-AF65-F5344CB8AC3E}">
        <p14:creationId xmlns:p14="http://schemas.microsoft.com/office/powerpoint/2010/main" val="3016481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Fira Sans" panose="020B0503050000020004" pitchFamily="34" charset="0"/>
          <a:ea typeface="Fira Sans" panose="020B05030500000200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ira Sans" panose="020B0503050000020004" pitchFamily="34" charset="0"/>
          <a:ea typeface="Fira Sans" panose="020B050305000002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ira Sans" panose="020B0503050000020004" pitchFamily="34" charset="0"/>
          <a:ea typeface="Fira Sans" panose="020B050305000002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ira Sans" panose="020B0503050000020004" pitchFamily="34" charset="0"/>
          <a:ea typeface="Fira Sans" panose="020B050305000002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ira Sans" panose="020B0503050000020004" pitchFamily="34" charset="0"/>
          <a:ea typeface="Fira Sans" panose="020B050305000002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group of people walking on the side of a building&#10;&#10;Description automatically generated">
            <a:extLst>
              <a:ext uri="{FF2B5EF4-FFF2-40B4-BE49-F238E27FC236}">
                <a16:creationId xmlns:a16="http://schemas.microsoft.com/office/drawing/2014/main" id="{AB2D73B0-9F2B-4302-8BB9-FCC460B6D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92" y="1009402"/>
            <a:ext cx="8677033" cy="4592067"/>
          </a:xfrm>
          <a:prstGeom prst="rect">
            <a:avLst/>
          </a:prstGeom>
        </p:spPr>
      </p:pic>
      <p:sp>
        <p:nvSpPr>
          <p:cNvPr id="6" name="Rectangle 5">
            <a:extLst>
              <a:ext uri="{FF2B5EF4-FFF2-40B4-BE49-F238E27FC236}">
                <a16:creationId xmlns:a16="http://schemas.microsoft.com/office/drawing/2014/main" id="{3016AF48-2AA8-4B78-82AB-CE8B9E71F21F}"/>
              </a:ext>
            </a:extLst>
          </p:cNvPr>
          <p:cNvSpPr/>
          <p:nvPr/>
        </p:nvSpPr>
        <p:spPr>
          <a:xfrm>
            <a:off x="157655" y="1998154"/>
            <a:ext cx="4788495" cy="254419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object&#10;&#10;Description automatically generated">
            <a:extLst>
              <a:ext uri="{FF2B5EF4-FFF2-40B4-BE49-F238E27FC236}">
                <a16:creationId xmlns:a16="http://schemas.microsoft.com/office/drawing/2014/main" id="{541F9535-BA06-43CE-AF0B-8ABA1012B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991" y="5665040"/>
            <a:ext cx="1102721" cy="1102721"/>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9BD52CA0-D5D5-43D2-90E1-28C06E7CEE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0158" y="5707173"/>
            <a:ext cx="2123768" cy="971001"/>
          </a:xfrm>
          <a:prstGeom prst="rect">
            <a:avLst/>
          </a:prstGeom>
        </p:spPr>
      </p:pic>
      <p:pic>
        <p:nvPicPr>
          <p:cNvPr id="4" name="Picture 3" descr="Text&#10;&#10;Description automatically generated">
            <a:extLst>
              <a:ext uri="{FF2B5EF4-FFF2-40B4-BE49-F238E27FC236}">
                <a16:creationId xmlns:a16="http://schemas.microsoft.com/office/drawing/2014/main" id="{F8D62EEA-E094-4B1A-9329-76FAD2E87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47" y="2314164"/>
            <a:ext cx="4938188" cy="2292295"/>
          </a:xfrm>
          <a:prstGeom prst="rect">
            <a:avLst/>
          </a:prstGeom>
        </p:spPr>
      </p:pic>
    </p:spTree>
    <p:extLst>
      <p:ext uri="{BB962C8B-B14F-4D97-AF65-F5344CB8AC3E}">
        <p14:creationId xmlns:p14="http://schemas.microsoft.com/office/powerpoint/2010/main" val="362364906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2A43-E613-4861-B777-A0FBFF474536}"/>
              </a:ext>
            </a:extLst>
          </p:cNvPr>
          <p:cNvSpPr/>
          <p:nvPr/>
        </p:nvSpPr>
        <p:spPr>
          <a:xfrm>
            <a:off x="-1" y="294015"/>
            <a:ext cx="9147471" cy="954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fld id="{5A4A7955-6230-48B4-BD8B-A7C460F75945}" type="slidenum">
              <a:rPr lang="en-US" smtClean="0"/>
              <a:pPr/>
              <a:t>10</a:t>
            </a:fld>
            <a:endParaRPr lang="en-US" dirty="0"/>
          </a:p>
        </p:txBody>
      </p:sp>
      <p:sp>
        <p:nvSpPr>
          <p:cNvPr id="13" name="TextBox 12">
            <a:extLst>
              <a:ext uri="{FF2B5EF4-FFF2-40B4-BE49-F238E27FC236}">
                <a16:creationId xmlns:a16="http://schemas.microsoft.com/office/drawing/2014/main" id="{63C92C2E-8888-42AB-A36D-D6F2B362B0CD}"/>
              </a:ext>
            </a:extLst>
          </p:cNvPr>
          <p:cNvSpPr txBox="1"/>
          <p:nvPr/>
        </p:nvSpPr>
        <p:spPr>
          <a:xfrm>
            <a:off x="560441" y="485503"/>
            <a:ext cx="7954910" cy="553998"/>
          </a:xfrm>
          <a:prstGeom prst="rect">
            <a:avLst/>
          </a:prstGeom>
          <a:noFill/>
        </p:spPr>
        <p:txBody>
          <a:bodyPr wrap="square" lIns="0" tIns="0" rIns="0" bIns="0" rtlCol="0" anchor="ctr">
            <a:spAutoFit/>
          </a:bodyPr>
          <a:lstStyle/>
          <a:p>
            <a:pPr algn="ctr"/>
            <a:r>
              <a:rPr lang="en-US" sz="3600" b="1" dirty="0">
                <a:solidFill>
                  <a:schemeClr val="bg1"/>
                </a:solidFill>
                <a:latin typeface="Arial"/>
                <a:ea typeface="Fira Sans" panose="020B0503050000020004" pitchFamily="34" charset="0"/>
                <a:cs typeface="Arial"/>
              </a:rPr>
              <a:t>WHAT IS </a:t>
            </a:r>
            <a:r>
              <a:rPr lang="en-US" sz="3600" b="1" kern="0" dirty="0">
                <a:ln w="6350">
                  <a:noFill/>
                </a:ln>
                <a:solidFill>
                  <a:schemeClr val="bg1"/>
                </a:solidFill>
                <a:latin typeface="Arial"/>
                <a:ea typeface="Fira Sans" panose="020B0503050000020004" pitchFamily="34" charset="0"/>
                <a:cs typeface="Arial"/>
              </a:rPr>
              <a:t>ACCREDITATION</a:t>
            </a:r>
            <a:r>
              <a:rPr lang="en-US" sz="3600" b="1" dirty="0">
                <a:solidFill>
                  <a:schemeClr val="bg1"/>
                </a:solidFill>
                <a:latin typeface="Arial"/>
                <a:ea typeface="Fira Sans" panose="020B0503050000020004" pitchFamily="34" charset="0"/>
                <a:cs typeface="Arial"/>
              </a:rPr>
              <a:t>?</a:t>
            </a:r>
            <a:endParaRPr lang="en-US" sz="4000" dirty="0">
              <a:solidFill>
                <a:schemeClr val="bg1"/>
              </a:solidFill>
              <a:latin typeface="Arial"/>
              <a:ea typeface="Fira Sans" panose="020B0503050000020004" pitchFamily="34" charset="0"/>
              <a:cs typeface="Arial"/>
            </a:endParaRPr>
          </a:p>
        </p:txBody>
      </p:sp>
      <p:sp>
        <p:nvSpPr>
          <p:cNvPr id="14" name="TextBox 13">
            <a:extLst>
              <a:ext uri="{FF2B5EF4-FFF2-40B4-BE49-F238E27FC236}">
                <a16:creationId xmlns:a16="http://schemas.microsoft.com/office/drawing/2014/main" id="{CABF686F-91C6-49D1-A69F-A2D1290E7E30}"/>
              </a:ext>
            </a:extLst>
          </p:cNvPr>
          <p:cNvSpPr txBox="1"/>
          <p:nvPr/>
        </p:nvSpPr>
        <p:spPr>
          <a:xfrm>
            <a:off x="586988" y="1559045"/>
            <a:ext cx="7825492" cy="2462213"/>
          </a:xfrm>
          <a:prstGeom prst="rect">
            <a:avLst/>
          </a:prstGeom>
          <a:noFill/>
        </p:spPr>
        <p:txBody>
          <a:bodyPr wrap="square" lIns="0" tIns="0" rIns="0" bIns="0" rtlCol="0" anchor="t">
            <a:spAutoFit/>
          </a:bodyPr>
          <a:lstStyle/>
          <a:p>
            <a:pPr>
              <a:spcBef>
                <a:spcPct val="0"/>
              </a:spcBef>
            </a:pPr>
            <a:r>
              <a:rPr lang="en-US" altLang="en-US" sz="3200" dirty="0">
                <a:latin typeface="Arial"/>
                <a:ea typeface="Fira Sans" panose="020B0503050000020004" pitchFamily="34" charset="0"/>
                <a:cs typeface="Arial"/>
              </a:rPr>
              <a:t>Accreditation serves as an affirmation that the certification processes of the Alabama Fire College meet the standards of excellence as defined by the national accrediting body. </a:t>
            </a:r>
          </a:p>
        </p:txBody>
      </p:sp>
      <p:pic>
        <p:nvPicPr>
          <p:cNvPr id="6" name="Picture 9">
            <a:extLst>
              <a:ext uri="{FF2B5EF4-FFF2-40B4-BE49-F238E27FC236}">
                <a16:creationId xmlns:a16="http://schemas.microsoft.com/office/drawing/2014/main" id="{A27375BE-066C-48C1-9CD2-C46231F0A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303" y="4331337"/>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3E961E39-09AB-43E1-B741-A2B3D0475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279" y="4331338"/>
            <a:ext cx="168639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5C599E9-C58C-4EB4-BE85-9D4237DF6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6148" y="4331338"/>
            <a:ext cx="1714500" cy="1714500"/>
          </a:xfrm>
          <a:prstGeom prst="rect">
            <a:avLst/>
          </a:prstGeom>
        </p:spPr>
      </p:pic>
    </p:spTree>
    <p:extLst>
      <p:ext uri="{BB962C8B-B14F-4D97-AF65-F5344CB8AC3E}">
        <p14:creationId xmlns:p14="http://schemas.microsoft.com/office/powerpoint/2010/main" val="386686795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2A43-E613-4861-B777-A0FBFF474536}"/>
              </a:ext>
            </a:extLst>
          </p:cNvPr>
          <p:cNvSpPr/>
          <p:nvPr/>
        </p:nvSpPr>
        <p:spPr>
          <a:xfrm>
            <a:off x="-1" y="294015"/>
            <a:ext cx="9147471" cy="1428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fld id="{5A4A7955-6230-48B4-BD8B-A7C460F75945}" type="slidenum">
              <a:rPr lang="en-US" smtClean="0"/>
              <a:pPr/>
              <a:t>11</a:t>
            </a:fld>
            <a:endParaRPr lang="en-US" dirty="0"/>
          </a:p>
        </p:txBody>
      </p:sp>
      <p:sp>
        <p:nvSpPr>
          <p:cNvPr id="13" name="TextBox 12">
            <a:extLst>
              <a:ext uri="{FF2B5EF4-FFF2-40B4-BE49-F238E27FC236}">
                <a16:creationId xmlns:a16="http://schemas.microsoft.com/office/drawing/2014/main" id="{63C92C2E-8888-42AB-A36D-D6F2B362B0CD}"/>
              </a:ext>
            </a:extLst>
          </p:cNvPr>
          <p:cNvSpPr txBox="1"/>
          <p:nvPr/>
        </p:nvSpPr>
        <p:spPr>
          <a:xfrm>
            <a:off x="560441" y="535536"/>
            <a:ext cx="7954910" cy="984885"/>
          </a:xfrm>
          <a:prstGeom prst="rect">
            <a:avLst/>
          </a:prstGeom>
          <a:noFill/>
        </p:spPr>
        <p:txBody>
          <a:bodyPr wrap="square" lIns="0" tIns="0" rIns="0" bIns="0" rtlCol="0" anchor="ctr">
            <a:spAutoFit/>
          </a:bodyPr>
          <a:lstStyle/>
          <a:p>
            <a:pPr algn="ctr"/>
            <a:r>
              <a:rPr lang="en-US" sz="3200" b="1" dirty="0">
                <a:solidFill>
                  <a:schemeClr val="bg1"/>
                </a:solidFill>
                <a:latin typeface="Arial"/>
                <a:ea typeface="Fira Sans" panose="020B0503050000020004" pitchFamily="34" charset="0"/>
                <a:cs typeface="Arial"/>
              </a:rPr>
              <a:t>WHY IS </a:t>
            </a:r>
            <a:r>
              <a:rPr lang="en-US" sz="3200" b="1" kern="0" dirty="0">
                <a:ln w="6350">
                  <a:noFill/>
                </a:ln>
                <a:solidFill>
                  <a:schemeClr val="bg1"/>
                </a:solidFill>
                <a:latin typeface="Arial"/>
                <a:ea typeface="Fira Sans" panose="020B0503050000020004" pitchFamily="34" charset="0"/>
                <a:cs typeface="Arial"/>
              </a:rPr>
              <a:t>ACCREDITATION </a:t>
            </a:r>
            <a:br>
              <a:rPr lang="en-US" sz="3200" b="1" kern="0" dirty="0">
                <a:ln w="6350">
                  <a:noFill/>
                </a:ln>
                <a:solidFill>
                  <a:schemeClr val="bg1"/>
                </a:solidFill>
                <a:latin typeface="Arial"/>
                <a:ea typeface="Fira Sans" panose="020B0503050000020004" pitchFamily="34" charset="0"/>
                <a:cs typeface="Arial"/>
              </a:rPr>
            </a:br>
            <a:r>
              <a:rPr lang="en-US" sz="3200" b="1" kern="0" dirty="0">
                <a:ln w="6350">
                  <a:noFill/>
                </a:ln>
                <a:solidFill>
                  <a:schemeClr val="bg1"/>
                </a:solidFill>
                <a:latin typeface="Arial"/>
                <a:ea typeface="Fira Sans" panose="020B0503050000020004" pitchFamily="34" charset="0"/>
                <a:cs typeface="Arial"/>
              </a:rPr>
              <a:t>SO IMPORTANT</a:t>
            </a:r>
            <a:r>
              <a:rPr lang="en-US" sz="3200" b="1" dirty="0">
                <a:solidFill>
                  <a:schemeClr val="bg1"/>
                </a:solidFill>
                <a:latin typeface="Arial"/>
                <a:ea typeface="Fira Sans" panose="020B0503050000020004" pitchFamily="34" charset="0"/>
                <a:cs typeface="Arial"/>
              </a:rPr>
              <a:t>?</a:t>
            </a:r>
            <a:endParaRPr lang="en-US" sz="3600" dirty="0">
              <a:solidFill>
                <a:schemeClr val="bg1"/>
              </a:solidFill>
              <a:latin typeface="Arial"/>
              <a:ea typeface="Fira Sans" panose="020B0503050000020004" pitchFamily="34" charset="0"/>
              <a:cs typeface="Arial"/>
            </a:endParaRPr>
          </a:p>
        </p:txBody>
      </p:sp>
      <p:sp>
        <p:nvSpPr>
          <p:cNvPr id="14" name="TextBox 13">
            <a:extLst>
              <a:ext uri="{FF2B5EF4-FFF2-40B4-BE49-F238E27FC236}">
                <a16:creationId xmlns:a16="http://schemas.microsoft.com/office/drawing/2014/main" id="{CABF686F-91C6-49D1-A69F-A2D1290E7E30}"/>
              </a:ext>
            </a:extLst>
          </p:cNvPr>
          <p:cNvSpPr txBox="1"/>
          <p:nvPr/>
        </p:nvSpPr>
        <p:spPr>
          <a:xfrm>
            <a:off x="586988" y="2089982"/>
            <a:ext cx="7825492" cy="4370427"/>
          </a:xfrm>
          <a:prstGeom prst="rect">
            <a:avLst/>
          </a:prstGeom>
          <a:noFill/>
        </p:spPr>
        <p:txBody>
          <a:bodyPr wrap="square" lIns="0" tIns="0" rIns="0" bIns="0" rtlCol="0">
            <a:spAutoFit/>
          </a:bodyPr>
          <a:lstStyle/>
          <a:p>
            <a:pPr>
              <a:spcAft>
                <a:spcPts val="1800"/>
              </a:spcAft>
              <a:buSzPct val="65000"/>
            </a:pPr>
            <a:r>
              <a:rPr lang="en-US" altLang="en-US" sz="2800" dirty="0">
                <a:solidFill>
                  <a:srgbClr val="262626"/>
                </a:solidFill>
                <a:latin typeface="Arial"/>
                <a:ea typeface="Fira Sans" panose="020B0503050000020004" pitchFamily="34" charset="0"/>
                <a:cs typeface="Arial"/>
              </a:rPr>
              <a:t>Affirms that the candidate has been through a program that has been validated by a third-party accrediting body.</a:t>
            </a:r>
          </a:p>
          <a:p>
            <a:pPr>
              <a:spcAft>
                <a:spcPts val="1800"/>
              </a:spcAft>
              <a:buSzPct val="65000"/>
            </a:pPr>
            <a:r>
              <a:rPr lang="en-US" altLang="en-US" sz="2800" dirty="0">
                <a:solidFill>
                  <a:srgbClr val="262626"/>
                </a:solidFill>
                <a:latin typeface="Arial"/>
                <a:ea typeface="Fira Sans" panose="020B0503050000020004" pitchFamily="34" charset="0"/>
                <a:cs typeface="Arial"/>
              </a:rPr>
              <a:t>Opens mobility opportunities to candidate.</a:t>
            </a:r>
          </a:p>
          <a:p>
            <a:pPr>
              <a:spcAft>
                <a:spcPts val="1800"/>
              </a:spcAft>
              <a:buSzPct val="65000"/>
            </a:pPr>
            <a:r>
              <a:rPr lang="en-US" altLang="en-US" sz="2800" dirty="0">
                <a:solidFill>
                  <a:srgbClr val="262626"/>
                </a:solidFill>
                <a:latin typeface="Arial"/>
                <a:ea typeface="Fira Sans" panose="020B0503050000020004" pitchFamily="34" charset="0"/>
                <a:cs typeface="Arial"/>
              </a:rPr>
              <a:t>Increases job marketability.</a:t>
            </a:r>
          </a:p>
          <a:p>
            <a:pPr>
              <a:spcAft>
                <a:spcPts val="1800"/>
              </a:spcAft>
              <a:buSzPct val="65000"/>
            </a:pPr>
            <a:r>
              <a:rPr lang="en-US" altLang="en-US" sz="2800" dirty="0">
                <a:solidFill>
                  <a:srgbClr val="262626"/>
                </a:solidFill>
                <a:latin typeface="Arial"/>
                <a:ea typeface="Fira Sans" panose="020B0503050000020004" pitchFamily="34" charset="0"/>
                <a:cs typeface="Arial"/>
              </a:rPr>
              <a:t>Increases promotional opportunities.</a:t>
            </a:r>
          </a:p>
          <a:p>
            <a:pPr>
              <a:spcAft>
                <a:spcPts val="1800"/>
              </a:spcAft>
              <a:buSzPct val="65000"/>
            </a:pPr>
            <a:r>
              <a:rPr lang="en-US" altLang="en-US" sz="2800" dirty="0">
                <a:solidFill>
                  <a:srgbClr val="262626"/>
                </a:solidFill>
                <a:latin typeface="Arial"/>
                <a:ea typeface="Fira Sans" panose="020B0503050000020004" pitchFamily="34" charset="0"/>
                <a:cs typeface="Arial"/>
              </a:rPr>
              <a:t>Improves safety and health for firefighters and citizens they serve. </a:t>
            </a:r>
          </a:p>
        </p:txBody>
      </p:sp>
    </p:spTree>
    <p:extLst>
      <p:ext uri="{BB962C8B-B14F-4D97-AF65-F5344CB8AC3E}">
        <p14:creationId xmlns:p14="http://schemas.microsoft.com/office/powerpoint/2010/main" val="346813992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2A43-E613-4861-B777-A0FBFF474536}"/>
              </a:ext>
            </a:extLst>
          </p:cNvPr>
          <p:cNvSpPr/>
          <p:nvPr/>
        </p:nvSpPr>
        <p:spPr>
          <a:xfrm>
            <a:off x="-1" y="294015"/>
            <a:ext cx="9149117" cy="1432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fld id="{5A4A7955-6230-48B4-BD8B-A7C460F75945}" type="slidenum">
              <a:rPr lang="en-US" smtClean="0"/>
              <a:pPr/>
              <a:t>12</a:t>
            </a:fld>
            <a:endParaRPr lang="en-US" dirty="0"/>
          </a:p>
        </p:txBody>
      </p:sp>
      <p:sp>
        <p:nvSpPr>
          <p:cNvPr id="13" name="TextBox 12">
            <a:extLst>
              <a:ext uri="{FF2B5EF4-FFF2-40B4-BE49-F238E27FC236}">
                <a16:creationId xmlns:a16="http://schemas.microsoft.com/office/drawing/2014/main" id="{63C92C2E-8888-42AB-A36D-D6F2B362B0CD}"/>
              </a:ext>
            </a:extLst>
          </p:cNvPr>
          <p:cNvSpPr txBox="1"/>
          <p:nvPr/>
        </p:nvSpPr>
        <p:spPr>
          <a:xfrm>
            <a:off x="560441" y="443203"/>
            <a:ext cx="7954910" cy="1169551"/>
          </a:xfrm>
          <a:prstGeom prst="rect">
            <a:avLst/>
          </a:prstGeom>
          <a:noFill/>
        </p:spPr>
        <p:txBody>
          <a:bodyPr wrap="square" lIns="0" tIns="0" rIns="0" bIns="0" rtlCol="0" anchor="ctr">
            <a:spAutoFit/>
          </a:bodyPr>
          <a:lstStyle/>
          <a:p>
            <a:pPr algn="ctr"/>
            <a:r>
              <a:rPr lang="en-US" sz="4000" b="1" kern="0" dirty="0">
                <a:ln w="6350">
                  <a:noFill/>
                </a:ln>
                <a:solidFill>
                  <a:schemeClr val="bg1"/>
                </a:solidFill>
                <a:latin typeface="Arial"/>
                <a:ea typeface="Fira Sans" panose="020B0503050000020004" pitchFamily="34" charset="0"/>
                <a:cs typeface="Arial"/>
              </a:rPr>
              <a:t>ACCREDITATION CRITERIA</a:t>
            </a:r>
            <a:br>
              <a:rPr lang="en-US" sz="4000" b="1" kern="0" dirty="0">
                <a:ln w="6350">
                  <a:noFill/>
                </a:ln>
                <a:solidFill>
                  <a:schemeClr val="bg1"/>
                </a:solidFill>
                <a:latin typeface="Arial"/>
                <a:ea typeface="Fira Sans" panose="020B0503050000020004" pitchFamily="34" charset="0"/>
                <a:cs typeface="Arial"/>
              </a:rPr>
            </a:br>
            <a:r>
              <a:rPr lang="en-US" sz="3600" kern="0" dirty="0">
                <a:ln w="6350">
                  <a:noFill/>
                </a:ln>
                <a:solidFill>
                  <a:schemeClr val="bg1"/>
                </a:solidFill>
                <a:latin typeface="Arial"/>
                <a:ea typeface="Fira Sans" panose="020B0503050000020004" pitchFamily="34" charset="0"/>
                <a:cs typeface="Arial"/>
              </a:rPr>
              <a:t>(REQUIRED OF THE AFC)</a:t>
            </a:r>
            <a:endParaRPr lang="en-US" sz="4400" dirty="0">
              <a:solidFill>
                <a:schemeClr val="bg1"/>
              </a:solidFill>
              <a:latin typeface="Arial"/>
              <a:ea typeface="Fira Sans" panose="020B0503050000020004" pitchFamily="34" charset="0"/>
              <a:cs typeface="Arial"/>
            </a:endParaRPr>
          </a:p>
        </p:txBody>
      </p:sp>
      <p:sp>
        <p:nvSpPr>
          <p:cNvPr id="14" name="TextBox 13">
            <a:extLst>
              <a:ext uri="{FF2B5EF4-FFF2-40B4-BE49-F238E27FC236}">
                <a16:creationId xmlns:a16="http://schemas.microsoft.com/office/drawing/2014/main" id="{CABF686F-91C6-49D1-A69F-A2D1290E7E30}"/>
              </a:ext>
            </a:extLst>
          </p:cNvPr>
          <p:cNvSpPr txBox="1"/>
          <p:nvPr/>
        </p:nvSpPr>
        <p:spPr>
          <a:xfrm>
            <a:off x="586988" y="2089982"/>
            <a:ext cx="7825492" cy="3447098"/>
          </a:xfrm>
          <a:prstGeom prst="rect">
            <a:avLst/>
          </a:prstGeom>
          <a:noFill/>
        </p:spPr>
        <p:txBody>
          <a:bodyPr wrap="square" lIns="0" tIns="0" rIns="0" bIns="0" rtlCol="0">
            <a:spAutoFit/>
          </a:bodyPr>
          <a:lstStyle/>
          <a:p>
            <a:pPr>
              <a:spcBef>
                <a:spcPct val="20000"/>
              </a:spcBef>
              <a:buClr>
                <a:srgbClr val="F9F9F9"/>
              </a:buClr>
              <a:buSzPct val="65000"/>
            </a:pPr>
            <a:r>
              <a:rPr lang="en-US" altLang="en-US" sz="3200" dirty="0">
                <a:latin typeface="Arial"/>
                <a:ea typeface="Fira Sans" panose="020B0503050000020004" pitchFamily="34" charset="0"/>
                <a:cs typeface="Arial"/>
              </a:rPr>
              <a:t>Testing procedures must uniformly and consistently measure the performance of candidates to those skills, abilities, and knowledge in the job performance requirement, requisite knowledge, and requisite skill of the applicable professional standard.</a:t>
            </a:r>
          </a:p>
        </p:txBody>
      </p:sp>
    </p:spTree>
    <p:extLst>
      <p:ext uri="{BB962C8B-B14F-4D97-AF65-F5344CB8AC3E}">
        <p14:creationId xmlns:p14="http://schemas.microsoft.com/office/powerpoint/2010/main" val="263809337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2A43-E613-4861-B777-A0FBFF474536}"/>
              </a:ext>
            </a:extLst>
          </p:cNvPr>
          <p:cNvSpPr/>
          <p:nvPr/>
        </p:nvSpPr>
        <p:spPr>
          <a:xfrm>
            <a:off x="-1" y="294015"/>
            <a:ext cx="9149117" cy="954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fld id="{5A4A7955-6230-48B4-BD8B-A7C460F75945}" type="slidenum">
              <a:rPr lang="en-US" smtClean="0"/>
              <a:pPr/>
              <a:t>13</a:t>
            </a:fld>
            <a:endParaRPr lang="en-US" dirty="0"/>
          </a:p>
        </p:txBody>
      </p:sp>
      <p:sp>
        <p:nvSpPr>
          <p:cNvPr id="13" name="TextBox 12">
            <a:extLst>
              <a:ext uri="{FF2B5EF4-FFF2-40B4-BE49-F238E27FC236}">
                <a16:creationId xmlns:a16="http://schemas.microsoft.com/office/drawing/2014/main" id="{63C92C2E-8888-42AB-A36D-D6F2B362B0CD}"/>
              </a:ext>
            </a:extLst>
          </p:cNvPr>
          <p:cNvSpPr txBox="1"/>
          <p:nvPr/>
        </p:nvSpPr>
        <p:spPr>
          <a:xfrm>
            <a:off x="560441" y="485503"/>
            <a:ext cx="7954910" cy="553998"/>
          </a:xfrm>
          <a:prstGeom prst="rect">
            <a:avLst/>
          </a:prstGeom>
          <a:noFill/>
        </p:spPr>
        <p:txBody>
          <a:bodyPr wrap="square" lIns="0" tIns="0" rIns="0" bIns="0" rtlCol="0" anchor="ctr">
            <a:spAutoFit/>
          </a:bodyPr>
          <a:lstStyle/>
          <a:p>
            <a:pPr algn="ctr"/>
            <a:r>
              <a:rPr lang="en-US" sz="3600" b="1" dirty="0">
                <a:solidFill>
                  <a:schemeClr val="bg1"/>
                </a:solidFill>
                <a:latin typeface="Arial"/>
                <a:ea typeface="Fira Sans" panose="020B0503050000020004" pitchFamily="34" charset="0"/>
                <a:cs typeface="Arial"/>
              </a:rPr>
              <a:t>PROJECT-BASED COURSES</a:t>
            </a:r>
            <a:endParaRPr lang="en-US" sz="4000" dirty="0">
              <a:solidFill>
                <a:schemeClr val="bg1"/>
              </a:solidFill>
              <a:latin typeface="Arial"/>
              <a:ea typeface="Fira Sans" panose="020B0503050000020004" pitchFamily="34" charset="0"/>
              <a:cs typeface="Arial"/>
            </a:endParaRPr>
          </a:p>
        </p:txBody>
      </p:sp>
      <p:sp>
        <p:nvSpPr>
          <p:cNvPr id="14" name="TextBox 13">
            <a:extLst>
              <a:ext uri="{FF2B5EF4-FFF2-40B4-BE49-F238E27FC236}">
                <a16:creationId xmlns:a16="http://schemas.microsoft.com/office/drawing/2014/main" id="{CABF686F-91C6-49D1-A69F-A2D1290E7E30}"/>
              </a:ext>
            </a:extLst>
          </p:cNvPr>
          <p:cNvSpPr txBox="1"/>
          <p:nvPr/>
        </p:nvSpPr>
        <p:spPr>
          <a:xfrm>
            <a:off x="586988" y="1733994"/>
            <a:ext cx="7825492" cy="4170372"/>
          </a:xfrm>
          <a:prstGeom prst="rect">
            <a:avLst/>
          </a:prstGeom>
          <a:noFill/>
        </p:spPr>
        <p:txBody>
          <a:bodyPr wrap="square" lIns="0" tIns="0" rIns="0" bIns="0" rtlCol="0" anchor="t">
            <a:spAutoFit/>
          </a:bodyPr>
          <a:lstStyle/>
          <a:p>
            <a:pPr>
              <a:spcAft>
                <a:spcPts val="1800"/>
              </a:spcAft>
              <a:buSzPct val="65000"/>
            </a:pPr>
            <a:r>
              <a:rPr lang="en-US" altLang="en-US" sz="3200" dirty="0" err="1">
                <a:latin typeface="Arial" panose="020B0604020202020204" pitchFamily="34" charset="0"/>
                <a:ea typeface="Fira Sans" panose="020B0503050000020004" pitchFamily="34" charset="0"/>
                <a:cs typeface="Arial" panose="020B0604020202020204" pitchFamily="34" charset="0"/>
              </a:rPr>
              <a:t>ProBoard</a:t>
            </a:r>
            <a:r>
              <a:rPr lang="en-US" altLang="en-US" sz="3200" dirty="0">
                <a:latin typeface="Arial" panose="020B0604020202020204" pitchFamily="34" charset="0"/>
                <a:ea typeface="Fira Sans" panose="020B0503050000020004" pitchFamily="34" charset="0"/>
                <a:cs typeface="Arial" panose="020B0604020202020204" pitchFamily="34" charset="0"/>
              </a:rPr>
              <a:t> and IFSAC require students meet the minimum qualifications identified in the NFPA standard.  </a:t>
            </a:r>
          </a:p>
          <a:p>
            <a:pPr>
              <a:spcAft>
                <a:spcPts val="1800"/>
              </a:spcAft>
            </a:pPr>
            <a:r>
              <a:rPr lang="en-US" sz="3200" dirty="0">
                <a:latin typeface="Arial" panose="020B0604020202020204" pitchFamily="34" charset="0"/>
                <a:ea typeface="+mn-lt"/>
                <a:cs typeface="Arial" panose="020B0604020202020204" pitchFamily="34" charset="0"/>
              </a:rPr>
              <a:t>Projects are considered part of skills testing. </a:t>
            </a:r>
            <a:r>
              <a:rPr lang="en-US" altLang="en-US" sz="3200" dirty="0">
                <a:latin typeface="Arial" panose="020B0604020202020204" pitchFamily="34" charset="0"/>
                <a:ea typeface="Fira Sans" panose="020B0503050000020004" pitchFamily="34" charset="0"/>
                <a:cs typeface="Arial" panose="020B0604020202020204" pitchFamily="34" charset="0"/>
              </a:rPr>
              <a:t>The projects assigned during your course are what we use to meet the NFPA standard and are required to receive a certificate from these accrediting bodies. </a:t>
            </a:r>
          </a:p>
        </p:txBody>
      </p:sp>
    </p:spTree>
    <p:extLst>
      <p:ext uri="{BB962C8B-B14F-4D97-AF65-F5344CB8AC3E}">
        <p14:creationId xmlns:p14="http://schemas.microsoft.com/office/powerpoint/2010/main" val="405653855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2A43-E613-4861-B777-A0FBFF474536}"/>
              </a:ext>
            </a:extLst>
          </p:cNvPr>
          <p:cNvSpPr/>
          <p:nvPr/>
        </p:nvSpPr>
        <p:spPr>
          <a:xfrm>
            <a:off x="-1" y="294015"/>
            <a:ext cx="9149117" cy="954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fld id="{5A4A7955-6230-48B4-BD8B-A7C460F75945}" type="slidenum">
              <a:rPr lang="en-US" smtClean="0"/>
              <a:pPr/>
              <a:t>14</a:t>
            </a:fld>
            <a:endParaRPr lang="en-US" dirty="0"/>
          </a:p>
        </p:txBody>
      </p:sp>
      <p:sp>
        <p:nvSpPr>
          <p:cNvPr id="13" name="TextBox 12">
            <a:extLst>
              <a:ext uri="{FF2B5EF4-FFF2-40B4-BE49-F238E27FC236}">
                <a16:creationId xmlns:a16="http://schemas.microsoft.com/office/drawing/2014/main" id="{63C92C2E-8888-42AB-A36D-D6F2B362B0CD}"/>
              </a:ext>
            </a:extLst>
          </p:cNvPr>
          <p:cNvSpPr txBox="1"/>
          <p:nvPr/>
        </p:nvSpPr>
        <p:spPr>
          <a:xfrm>
            <a:off x="560441" y="454727"/>
            <a:ext cx="7954910" cy="615553"/>
          </a:xfrm>
          <a:prstGeom prst="rect">
            <a:avLst/>
          </a:prstGeom>
          <a:noFill/>
        </p:spPr>
        <p:txBody>
          <a:bodyPr wrap="square" lIns="0" tIns="0" rIns="0" bIns="0" rtlCol="0" anchor="ctr">
            <a:spAutoFit/>
          </a:bodyPr>
          <a:lstStyle/>
          <a:p>
            <a:pPr algn="ctr"/>
            <a:r>
              <a:rPr lang="en-US" sz="4000" b="1" dirty="0">
                <a:solidFill>
                  <a:schemeClr val="bg1"/>
                </a:solidFill>
                <a:latin typeface="Arial"/>
                <a:ea typeface="Fira Sans" panose="020B0503050000020004" pitchFamily="34" charset="0"/>
                <a:cs typeface="Arial"/>
              </a:rPr>
              <a:t>SKILLS TESTING PROCEDURES</a:t>
            </a:r>
            <a:endParaRPr lang="en-US" sz="4400" dirty="0">
              <a:solidFill>
                <a:schemeClr val="bg1"/>
              </a:solidFill>
              <a:latin typeface="Arial"/>
              <a:ea typeface="Fira Sans" panose="020B0503050000020004" pitchFamily="34" charset="0"/>
              <a:cs typeface="Arial"/>
            </a:endParaRPr>
          </a:p>
        </p:txBody>
      </p:sp>
      <p:sp>
        <p:nvSpPr>
          <p:cNvPr id="14" name="TextBox 13">
            <a:extLst>
              <a:ext uri="{FF2B5EF4-FFF2-40B4-BE49-F238E27FC236}">
                <a16:creationId xmlns:a16="http://schemas.microsoft.com/office/drawing/2014/main" id="{CABF686F-91C6-49D1-A69F-A2D1290E7E30}"/>
              </a:ext>
            </a:extLst>
          </p:cNvPr>
          <p:cNvSpPr txBox="1"/>
          <p:nvPr/>
        </p:nvSpPr>
        <p:spPr>
          <a:xfrm>
            <a:off x="586988" y="1559045"/>
            <a:ext cx="7825492" cy="4524315"/>
          </a:xfrm>
          <a:prstGeom prst="rect">
            <a:avLst/>
          </a:prstGeom>
          <a:noFill/>
        </p:spPr>
        <p:txBody>
          <a:bodyPr wrap="square" lIns="0" tIns="0" rIns="0" bIns="0" rtlCol="0" anchor="t">
            <a:spAutoFit/>
          </a:bodyPr>
          <a:lstStyle/>
          <a:p>
            <a:pPr>
              <a:spcAft>
                <a:spcPts val="2400"/>
              </a:spcAft>
              <a:buSzPct val="65000"/>
            </a:pPr>
            <a:r>
              <a:rPr lang="en-US" altLang="en-US" sz="2600" dirty="0">
                <a:solidFill>
                  <a:srgbClr val="262626"/>
                </a:solidFill>
                <a:latin typeface="Arial"/>
                <a:ea typeface="Fira Sans" panose="020B0503050000020004" pitchFamily="34" charset="0"/>
                <a:cs typeface="Arial"/>
              </a:rPr>
              <a:t>Candidates will be tested utilizing the current skill sheet packages. </a:t>
            </a:r>
          </a:p>
          <a:p>
            <a:pPr>
              <a:spcAft>
                <a:spcPts val="2400"/>
              </a:spcAft>
              <a:buSzPct val="65000"/>
            </a:pPr>
            <a:r>
              <a:rPr lang="en-US" sz="2600" dirty="0">
                <a:solidFill>
                  <a:srgbClr val="262626"/>
                </a:solidFill>
                <a:latin typeface="Arial"/>
                <a:ea typeface="Fira Sans" panose="020B0503050000020004" pitchFamily="34" charset="0"/>
                <a:cs typeface="Arial"/>
              </a:rPr>
              <a:t>Candidate will be oriented to the testing area layout. </a:t>
            </a:r>
          </a:p>
          <a:p>
            <a:pPr>
              <a:spcAft>
                <a:spcPts val="2400"/>
              </a:spcAft>
              <a:buSzPct val="65000"/>
            </a:pPr>
            <a:r>
              <a:rPr lang="en-US" altLang="en-US" sz="2600" dirty="0">
                <a:solidFill>
                  <a:srgbClr val="262626"/>
                </a:solidFill>
                <a:latin typeface="Arial"/>
                <a:ea typeface="Fira Sans" panose="020B0503050000020004" pitchFamily="34" charset="0"/>
                <a:cs typeface="Arial"/>
              </a:rPr>
              <a:t>Candidates will be directed when to enter testing area. </a:t>
            </a:r>
            <a:endParaRPr lang="en-US" sz="2600" dirty="0">
              <a:solidFill>
                <a:srgbClr val="262626"/>
              </a:solidFill>
              <a:latin typeface="Arial"/>
              <a:ea typeface="Fira Sans" panose="020B0503050000020004" pitchFamily="34" charset="0"/>
              <a:cs typeface="Arial"/>
            </a:endParaRPr>
          </a:p>
          <a:p>
            <a:pPr>
              <a:spcAft>
                <a:spcPts val="2400"/>
              </a:spcAft>
              <a:buSzPct val="65000"/>
            </a:pPr>
            <a:r>
              <a:rPr lang="en-US" altLang="en-US" sz="2600" dirty="0">
                <a:solidFill>
                  <a:srgbClr val="262626"/>
                </a:solidFill>
                <a:latin typeface="Arial"/>
                <a:ea typeface="Fira Sans" panose="020B0503050000020004" pitchFamily="34" charset="0"/>
                <a:cs typeface="Arial"/>
              </a:rPr>
              <a:t>Candidate may be tested individually on a skill, tested individually within a team, or both depending on the skills that were randomly drawn for this skills testing.</a:t>
            </a:r>
          </a:p>
        </p:txBody>
      </p:sp>
    </p:spTree>
    <p:extLst>
      <p:ext uri="{BB962C8B-B14F-4D97-AF65-F5344CB8AC3E}">
        <p14:creationId xmlns:p14="http://schemas.microsoft.com/office/powerpoint/2010/main" val="266972356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2A43-E613-4861-B777-A0FBFF474536}"/>
              </a:ext>
            </a:extLst>
          </p:cNvPr>
          <p:cNvSpPr/>
          <p:nvPr/>
        </p:nvSpPr>
        <p:spPr>
          <a:xfrm>
            <a:off x="-1" y="294015"/>
            <a:ext cx="9160781" cy="954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fld id="{5A4A7955-6230-48B4-BD8B-A7C460F75945}" type="slidenum">
              <a:rPr lang="en-US" smtClean="0"/>
              <a:pPr/>
              <a:t>15</a:t>
            </a:fld>
            <a:endParaRPr lang="en-US" dirty="0"/>
          </a:p>
        </p:txBody>
      </p:sp>
      <p:sp>
        <p:nvSpPr>
          <p:cNvPr id="13" name="TextBox 12">
            <a:extLst>
              <a:ext uri="{FF2B5EF4-FFF2-40B4-BE49-F238E27FC236}">
                <a16:creationId xmlns:a16="http://schemas.microsoft.com/office/drawing/2014/main" id="{63C92C2E-8888-42AB-A36D-D6F2B362B0CD}"/>
              </a:ext>
            </a:extLst>
          </p:cNvPr>
          <p:cNvSpPr txBox="1"/>
          <p:nvPr/>
        </p:nvSpPr>
        <p:spPr>
          <a:xfrm>
            <a:off x="560441" y="485503"/>
            <a:ext cx="7954910" cy="553998"/>
          </a:xfrm>
          <a:prstGeom prst="rect">
            <a:avLst/>
          </a:prstGeom>
          <a:noFill/>
        </p:spPr>
        <p:txBody>
          <a:bodyPr wrap="square" lIns="0" tIns="0" rIns="0" bIns="0" rtlCol="0" anchor="ctr">
            <a:spAutoFit/>
          </a:bodyPr>
          <a:lstStyle/>
          <a:p>
            <a:pPr algn="ctr"/>
            <a:r>
              <a:rPr lang="en-US" sz="3600" b="1" dirty="0">
                <a:solidFill>
                  <a:schemeClr val="bg1"/>
                </a:solidFill>
                <a:latin typeface="Arial"/>
                <a:ea typeface="Fira Sans" panose="020B0503050000020004" pitchFamily="34" charset="0"/>
                <a:cs typeface="Arial"/>
              </a:rPr>
              <a:t>SAFETY PROCEDURES</a:t>
            </a:r>
            <a:endParaRPr lang="en-US" sz="4000" dirty="0">
              <a:solidFill>
                <a:schemeClr val="bg1"/>
              </a:solidFill>
              <a:latin typeface="Arial"/>
              <a:ea typeface="Fira Sans" panose="020B0503050000020004" pitchFamily="34" charset="0"/>
              <a:cs typeface="Arial"/>
            </a:endParaRPr>
          </a:p>
        </p:txBody>
      </p:sp>
      <p:sp>
        <p:nvSpPr>
          <p:cNvPr id="14" name="TextBox 13">
            <a:extLst>
              <a:ext uri="{FF2B5EF4-FFF2-40B4-BE49-F238E27FC236}">
                <a16:creationId xmlns:a16="http://schemas.microsoft.com/office/drawing/2014/main" id="{CABF686F-91C6-49D1-A69F-A2D1290E7E30}"/>
              </a:ext>
            </a:extLst>
          </p:cNvPr>
          <p:cNvSpPr txBox="1"/>
          <p:nvPr/>
        </p:nvSpPr>
        <p:spPr>
          <a:xfrm>
            <a:off x="586988" y="1559045"/>
            <a:ext cx="7825492" cy="3570208"/>
          </a:xfrm>
          <a:prstGeom prst="rect">
            <a:avLst/>
          </a:prstGeom>
          <a:noFill/>
        </p:spPr>
        <p:txBody>
          <a:bodyPr wrap="square" lIns="0" tIns="0" rIns="0" bIns="0" rtlCol="0" anchor="t">
            <a:spAutoFit/>
          </a:bodyPr>
          <a:lstStyle/>
          <a:p>
            <a:pPr>
              <a:spcAft>
                <a:spcPts val="2400"/>
              </a:spcAft>
              <a:buSzPct val="65000"/>
            </a:pPr>
            <a:r>
              <a:rPr lang="en-US" altLang="en-US" sz="3200" dirty="0">
                <a:latin typeface="Arial"/>
                <a:ea typeface="Fira Sans" panose="020B0503050000020004" pitchFamily="34" charset="0"/>
                <a:cs typeface="Arial"/>
              </a:rPr>
              <a:t>Appropriate PPE shall be worn while training and during testing.</a:t>
            </a:r>
          </a:p>
          <a:p>
            <a:pPr>
              <a:spcAft>
                <a:spcPts val="2400"/>
              </a:spcAft>
              <a:buSzPct val="65000"/>
            </a:pPr>
            <a:r>
              <a:rPr lang="en-US" altLang="en-US" sz="3200" dirty="0">
                <a:latin typeface="Arial"/>
                <a:ea typeface="Fira Sans" panose="020B0503050000020004" pitchFamily="34" charset="0"/>
                <a:cs typeface="Arial"/>
              </a:rPr>
              <a:t>Evolutions may be halted during training or testing if an unsafe situation arises.</a:t>
            </a:r>
          </a:p>
          <a:p>
            <a:pPr>
              <a:spcAft>
                <a:spcPts val="2400"/>
              </a:spcAft>
              <a:buSzPct val="65000"/>
            </a:pPr>
            <a:r>
              <a:rPr lang="en-US" altLang="en-US" sz="3200" dirty="0">
                <a:latin typeface="Arial"/>
                <a:ea typeface="Fira Sans" panose="020B0503050000020004" pitchFamily="34" charset="0"/>
                <a:cs typeface="Arial"/>
              </a:rPr>
              <a:t>Student will not be penalized for safety concerns.</a:t>
            </a:r>
          </a:p>
        </p:txBody>
      </p:sp>
    </p:spTree>
    <p:extLst>
      <p:ext uri="{BB962C8B-B14F-4D97-AF65-F5344CB8AC3E}">
        <p14:creationId xmlns:p14="http://schemas.microsoft.com/office/powerpoint/2010/main" val="298473846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2A43-E613-4861-B777-A0FBFF474536}"/>
              </a:ext>
            </a:extLst>
          </p:cNvPr>
          <p:cNvSpPr/>
          <p:nvPr/>
        </p:nvSpPr>
        <p:spPr>
          <a:xfrm>
            <a:off x="-1" y="294015"/>
            <a:ext cx="9149117" cy="954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fld id="{5A4A7955-6230-48B4-BD8B-A7C460F75945}" type="slidenum">
              <a:rPr lang="en-US" smtClean="0"/>
              <a:pPr/>
              <a:t>16</a:t>
            </a:fld>
            <a:endParaRPr lang="en-US" dirty="0"/>
          </a:p>
        </p:txBody>
      </p:sp>
      <p:sp>
        <p:nvSpPr>
          <p:cNvPr id="13" name="TextBox 12">
            <a:extLst>
              <a:ext uri="{FF2B5EF4-FFF2-40B4-BE49-F238E27FC236}">
                <a16:creationId xmlns:a16="http://schemas.microsoft.com/office/drawing/2014/main" id="{63C92C2E-8888-42AB-A36D-D6F2B362B0CD}"/>
              </a:ext>
            </a:extLst>
          </p:cNvPr>
          <p:cNvSpPr txBox="1"/>
          <p:nvPr/>
        </p:nvSpPr>
        <p:spPr>
          <a:xfrm>
            <a:off x="560441" y="485503"/>
            <a:ext cx="7954910" cy="553998"/>
          </a:xfrm>
          <a:prstGeom prst="rect">
            <a:avLst/>
          </a:prstGeom>
          <a:noFill/>
        </p:spPr>
        <p:txBody>
          <a:bodyPr wrap="square" lIns="0" tIns="0" rIns="0" bIns="0" rtlCol="0" anchor="ctr">
            <a:spAutoFit/>
          </a:bodyPr>
          <a:lstStyle/>
          <a:p>
            <a:pPr algn="ctr"/>
            <a:r>
              <a:rPr lang="en-US" sz="3600" b="1" dirty="0">
                <a:solidFill>
                  <a:schemeClr val="bg1"/>
                </a:solidFill>
                <a:latin typeface="Arial"/>
                <a:ea typeface="Fira Sans" panose="020B0503050000020004" pitchFamily="34" charset="0"/>
                <a:cs typeface="Arial"/>
              </a:rPr>
              <a:t>SKILLS TESTING</a:t>
            </a:r>
            <a:endParaRPr lang="en-US" sz="4000" dirty="0">
              <a:solidFill>
                <a:schemeClr val="bg1"/>
              </a:solidFill>
              <a:latin typeface="Arial"/>
              <a:ea typeface="Fira Sans" panose="020B0503050000020004" pitchFamily="34" charset="0"/>
              <a:cs typeface="Arial"/>
            </a:endParaRPr>
          </a:p>
        </p:txBody>
      </p:sp>
      <p:sp>
        <p:nvSpPr>
          <p:cNvPr id="14" name="TextBox 13">
            <a:extLst>
              <a:ext uri="{FF2B5EF4-FFF2-40B4-BE49-F238E27FC236}">
                <a16:creationId xmlns:a16="http://schemas.microsoft.com/office/drawing/2014/main" id="{CABF686F-91C6-49D1-A69F-A2D1290E7E30}"/>
              </a:ext>
            </a:extLst>
          </p:cNvPr>
          <p:cNvSpPr txBox="1"/>
          <p:nvPr/>
        </p:nvSpPr>
        <p:spPr>
          <a:xfrm>
            <a:off x="586988" y="1559045"/>
            <a:ext cx="7825492" cy="4062651"/>
          </a:xfrm>
          <a:prstGeom prst="rect">
            <a:avLst/>
          </a:prstGeom>
          <a:noFill/>
        </p:spPr>
        <p:txBody>
          <a:bodyPr wrap="square" lIns="0" tIns="0" rIns="0" bIns="0" rtlCol="0">
            <a:spAutoFit/>
          </a:bodyPr>
          <a:lstStyle/>
          <a:p>
            <a:pPr>
              <a:spcAft>
                <a:spcPts val="2400"/>
              </a:spcAft>
              <a:buSzPct val="65000"/>
            </a:pPr>
            <a:r>
              <a:rPr lang="en-US" altLang="en-US" sz="3200" dirty="0">
                <a:latin typeface="Arial"/>
                <a:ea typeface="Fira Sans" panose="020B0503050000020004" pitchFamily="34" charset="0"/>
                <a:cs typeface="Arial"/>
              </a:rPr>
              <a:t>Each candidate will be given an initial attempt at each skill.</a:t>
            </a:r>
          </a:p>
          <a:p>
            <a:pPr>
              <a:spcAft>
                <a:spcPts val="2400"/>
              </a:spcAft>
              <a:buSzPct val="65000"/>
            </a:pPr>
            <a:r>
              <a:rPr lang="en-US" altLang="en-US" sz="3200" dirty="0">
                <a:latin typeface="Arial"/>
                <a:ea typeface="Fira Sans" panose="020B0503050000020004" pitchFamily="34" charset="0"/>
                <a:cs typeface="Arial"/>
              </a:rPr>
              <a:t>Evaluators will not indicate if the candidate has passed or failed.</a:t>
            </a:r>
          </a:p>
          <a:p>
            <a:pPr>
              <a:spcAft>
                <a:spcPts val="2400"/>
              </a:spcAft>
              <a:buSzPct val="65000"/>
            </a:pPr>
            <a:r>
              <a:rPr lang="en-US" altLang="en-US" sz="3200" dirty="0">
                <a:latin typeface="Arial"/>
                <a:ea typeface="Fira Sans" panose="020B0503050000020004" pitchFamily="34" charset="0"/>
                <a:cs typeface="Arial"/>
              </a:rPr>
              <a:t>When all skills are completed the candidates will be instructed to leave the testing area.</a:t>
            </a:r>
          </a:p>
        </p:txBody>
      </p:sp>
    </p:spTree>
    <p:extLst>
      <p:ext uri="{BB962C8B-B14F-4D97-AF65-F5344CB8AC3E}">
        <p14:creationId xmlns:p14="http://schemas.microsoft.com/office/powerpoint/2010/main" val="266228703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2A43-E613-4861-B777-A0FBFF474536}"/>
              </a:ext>
            </a:extLst>
          </p:cNvPr>
          <p:cNvSpPr/>
          <p:nvPr/>
        </p:nvSpPr>
        <p:spPr>
          <a:xfrm>
            <a:off x="-1" y="294015"/>
            <a:ext cx="9149117" cy="954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fld id="{5A4A7955-6230-48B4-BD8B-A7C460F75945}" type="slidenum">
              <a:rPr lang="en-US" smtClean="0"/>
              <a:pPr/>
              <a:t>17</a:t>
            </a:fld>
            <a:endParaRPr lang="en-US" dirty="0"/>
          </a:p>
        </p:txBody>
      </p:sp>
      <p:sp>
        <p:nvSpPr>
          <p:cNvPr id="13" name="TextBox 12">
            <a:extLst>
              <a:ext uri="{FF2B5EF4-FFF2-40B4-BE49-F238E27FC236}">
                <a16:creationId xmlns:a16="http://schemas.microsoft.com/office/drawing/2014/main" id="{63C92C2E-8888-42AB-A36D-D6F2B362B0CD}"/>
              </a:ext>
            </a:extLst>
          </p:cNvPr>
          <p:cNvSpPr txBox="1"/>
          <p:nvPr/>
        </p:nvSpPr>
        <p:spPr>
          <a:xfrm>
            <a:off x="560441" y="485503"/>
            <a:ext cx="7954910" cy="553998"/>
          </a:xfrm>
          <a:prstGeom prst="rect">
            <a:avLst/>
          </a:prstGeom>
          <a:noFill/>
        </p:spPr>
        <p:txBody>
          <a:bodyPr wrap="square" lIns="0" tIns="0" rIns="0" bIns="0" rtlCol="0" anchor="ctr">
            <a:spAutoFit/>
          </a:bodyPr>
          <a:lstStyle/>
          <a:p>
            <a:pPr algn="ctr"/>
            <a:r>
              <a:rPr lang="en-US" sz="3600" b="1" dirty="0">
                <a:solidFill>
                  <a:schemeClr val="bg1"/>
                </a:solidFill>
                <a:latin typeface="Arial" panose="020B0604020202020204" pitchFamily="34" charset="0"/>
                <a:ea typeface="Fira Sans" panose="020B0503050000020004" pitchFamily="34" charset="0"/>
                <a:cs typeface="Arial" panose="020B0604020202020204" pitchFamily="34" charset="0"/>
              </a:rPr>
              <a:t>SKILLS TEST SECURITY</a:t>
            </a:r>
            <a:endParaRPr lang="en-US" sz="4000"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14" name="TextBox 13">
            <a:extLst>
              <a:ext uri="{FF2B5EF4-FFF2-40B4-BE49-F238E27FC236}">
                <a16:creationId xmlns:a16="http://schemas.microsoft.com/office/drawing/2014/main" id="{CABF686F-91C6-49D1-A69F-A2D1290E7E30}"/>
              </a:ext>
            </a:extLst>
          </p:cNvPr>
          <p:cNvSpPr txBox="1"/>
          <p:nvPr/>
        </p:nvSpPr>
        <p:spPr>
          <a:xfrm>
            <a:off x="586988" y="1559045"/>
            <a:ext cx="7825492" cy="4616648"/>
          </a:xfrm>
          <a:prstGeom prst="rect">
            <a:avLst/>
          </a:prstGeom>
          <a:noFill/>
        </p:spPr>
        <p:txBody>
          <a:bodyPr wrap="square" lIns="0" tIns="0" rIns="0" bIns="0" rtlCol="0" anchor="t">
            <a:spAutoFit/>
          </a:bodyPr>
          <a:lstStyle/>
          <a:p>
            <a:pPr>
              <a:spcAft>
                <a:spcPts val="2400"/>
              </a:spcAft>
              <a:buSzPct val="65000"/>
            </a:pPr>
            <a:r>
              <a:rPr lang="en-US" altLang="en-US" sz="2400" b="1" dirty="0">
                <a:latin typeface="Arial"/>
                <a:ea typeface="Fira Sans" panose="020B0503050000020004" pitchFamily="34" charset="0"/>
                <a:cs typeface="Arial"/>
              </a:rPr>
              <a:t>Individual: </a:t>
            </a:r>
            <a:r>
              <a:rPr lang="en-US" altLang="en-US" sz="2400" dirty="0">
                <a:solidFill>
                  <a:srgbClr val="262626"/>
                </a:solidFill>
                <a:latin typeface="Arial"/>
                <a:ea typeface="Fira Sans" panose="020B0503050000020004" pitchFamily="34" charset="0"/>
                <a:cs typeface="Arial"/>
              </a:rPr>
              <a:t>Candidates are not to observe other candidates performing individual skills testing. This is considered cheating.</a:t>
            </a:r>
            <a:endParaRPr lang="en-US" dirty="0">
              <a:cs typeface="Calibri" panose="020F0502020204030204"/>
            </a:endParaRPr>
          </a:p>
          <a:p>
            <a:pPr>
              <a:spcAft>
                <a:spcPts val="2400"/>
              </a:spcAft>
              <a:buSzPct val="65000"/>
            </a:pPr>
            <a:r>
              <a:rPr lang="en-US" altLang="en-US" sz="2400" b="1" dirty="0">
                <a:solidFill>
                  <a:srgbClr val="262626"/>
                </a:solidFill>
                <a:latin typeface="Arial"/>
                <a:ea typeface="Fira Sans" panose="020B0503050000020004" pitchFamily="34" charset="0"/>
                <a:cs typeface="Arial"/>
              </a:rPr>
              <a:t>Team: </a:t>
            </a:r>
            <a:r>
              <a:rPr lang="en-US" altLang="en-US" sz="2400" dirty="0">
                <a:solidFill>
                  <a:srgbClr val="262626"/>
                </a:solidFill>
                <a:latin typeface="Arial"/>
                <a:ea typeface="Fira Sans" panose="020B0503050000020004" pitchFamily="34" charset="0"/>
                <a:cs typeface="Arial"/>
              </a:rPr>
              <a:t>You are to communicate during any team skill as you normally would to complete the JPR. Candidates are to complete their portion of the team skill. Candidates are not allowed to correct or assist others with a portion of the team skill that is not assigned to them.</a:t>
            </a:r>
          </a:p>
          <a:p>
            <a:pPr lvl="2">
              <a:spcAft>
                <a:spcPts val="2400"/>
              </a:spcAft>
              <a:buSzPct val="65000"/>
            </a:pPr>
            <a:endParaRPr lang="en-US" altLang="en-US" sz="2400" b="1" dirty="0">
              <a:solidFill>
                <a:srgbClr val="262626"/>
              </a:solidFill>
              <a:latin typeface="Arial"/>
              <a:ea typeface="Fira Sans" panose="020B0503050000020004" pitchFamily="34" charset="0"/>
              <a:cs typeface="Arial"/>
            </a:endParaRPr>
          </a:p>
          <a:p>
            <a:pPr>
              <a:spcAft>
                <a:spcPts val="2400"/>
              </a:spcAft>
              <a:buSzPct val="65000"/>
            </a:pPr>
            <a:endParaRPr lang="en-US" altLang="en-US" sz="2400" dirty="0">
              <a:latin typeface="Arial"/>
              <a:ea typeface="Fira Sans" panose="020B0503050000020004" pitchFamily="34" charset="0"/>
              <a:cs typeface="Arial"/>
            </a:endParaRPr>
          </a:p>
        </p:txBody>
      </p:sp>
    </p:spTree>
    <p:extLst>
      <p:ext uri="{BB962C8B-B14F-4D97-AF65-F5344CB8AC3E}">
        <p14:creationId xmlns:p14="http://schemas.microsoft.com/office/powerpoint/2010/main" val="120214887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2A43-E613-4861-B777-A0FBFF474536}"/>
              </a:ext>
            </a:extLst>
          </p:cNvPr>
          <p:cNvSpPr/>
          <p:nvPr/>
        </p:nvSpPr>
        <p:spPr>
          <a:xfrm>
            <a:off x="-1" y="294015"/>
            <a:ext cx="9149117" cy="954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fld id="{5A4A7955-6230-48B4-BD8B-A7C460F75945}" type="slidenum">
              <a:rPr lang="en-US" smtClean="0"/>
              <a:pPr/>
              <a:t>18</a:t>
            </a:fld>
            <a:endParaRPr lang="en-US" dirty="0"/>
          </a:p>
        </p:txBody>
      </p:sp>
      <p:sp>
        <p:nvSpPr>
          <p:cNvPr id="13" name="TextBox 12">
            <a:extLst>
              <a:ext uri="{FF2B5EF4-FFF2-40B4-BE49-F238E27FC236}">
                <a16:creationId xmlns:a16="http://schemas.microsoft.com/office/drawing/2014/main" id="{63C92C2E-8888-42AB-A36D-D6F2B362B0CD}"/>
              </a:ext>
            </a:extLst>
          </p:cNvPr>
          <p:cNvSpPr txBox="1"/>
          <p:nvPr/>
        </p:nvSpPr>
        <p:spPr>
          <a:xfrm>
            <a:off x="560441" y="485503"/>
            <a:ext cx="7954910" cy="553998"/>
          </a:xfrm>
          <a:prstGeom prst="rect">
            <a:avLst/>
          </a:prstGeom>
          <a:noFill/>
        </p:spPr>
        <p:txBody>
          <a:bodyPr wrap="square" lIns="0" tIns="0" rIns="0" bIns="0" rtlCol="0" anchor="ctr">
            <a:spAutoFit/>
          </a:bodyPr>
          <a:lstStyle/>
          <a:p>
            <a:pPr algn="ctr"/>
            <a:r>
              <a:rPr lang="en-US" sz="3600" b="1" dirty="0">
                <a:solidFill>
                  <a:schemeClr val="bg1"/>
                </a:solidFill>
                <a:latin typeface="Arial"/>
                <a:ea typeface="Fira Sans" panose="020B0503050000020004" pitchFamily="34" charset="0"/>
                <a:cs typeface="Arial"/>
              </a:rPr>
              <a:t>RETEST</a:t>
            </a:r>
            <a:endParaRPr lang="en-US" sz="4000" dirty="0">
              <a:solidFill>
                <a:schemeClr val="bg1"/>
              </a:solidFill>
              <a:latin typeface="Arial"/>
              <a:ea typeface="Fira Sans" panose="020B0503050000020004" pitchFamily="34" charset="0"/>
              <a:cs typeface="Arial"/>
            </a:endParaRPr>
          </a:p>
        </p:txBody>
      </p:sp>
      <p:sp>
        <p:nvSpPr>
          <p:cNvPr id="14" name="TextBox 13">
            <a:extLst>
              <a:ext uri="{FF2B5EF4-FFF2-40B4-BE49-F238E27FC236}">
                <a16:creationId xmlns:a16="http://schemas.microsoft.com/office/drawing/2014/main" id="{CABF686F-91C6-49D1-A69F-A2D1290E7E30}"/>
              </a:ext>
            </a:extLst>
          </p:cNvPr>
          <p:cNvSpPr txBox="1"/>
          <p:nvPr/>
        </p:nvSpPr>
        <p:spPr>
          <a:xfrm>
            <a:off x="586988" y="1559045"/>
            <a:ext cx="7825492" cy="4555093"/>
          </a:xfrm>
          <a:prstGeom prst="rect">
            <a:avLst/>
          </a:prstGeom>
          <a:noFill/>
        </p:spPr>
        <p:txBody>
          <a:bodyPr wrap="square" lIns="0" tIns="0" rIns="0" bIns="0" rtlCol="0">
            <a:spAutoFit/>
          </a:bodyPr>
          <a:lstStyle/>
          <a:p>
            <a:pPr>
              <a:spcAft>
                <a:spcPts val="2400"/>
              </a:spcAft>
              <a:buSzPct val="65000"/>
            </a:pPr>
            <a:r>
              <a:rPr lang="en-US" altLang="en-US" sz="2400" dirty="0">
                <a:latin typeface="Arial"/>
                <a:ea typeface="Fira Sans" panose="020B0503050000020004" pitchFamily="34" charset="0"/>
                <a:cs typeface="Arial"/>
              </a:rPr>
              <a:t>Retests will be conducted only after all candidates have completed their initial testing.</a:t>
            </a:r>
          </a:p>
          <a:p>
            <a:pPr>
              <a:spcAft>
                <a:spcPts val="2400"/>
              </a:spcAft>
              <a:buSzPct val="65000"/>
            </a:pPr>
            <a:r>
              <a:rPr lang="en-US" altLang="en-US" sz="2400" dirty="0">
                <a:latin typeface="Arial"/>
                <a:ea typeface="Fira Sans" panose="020B0503050000020004" pitchFamily="34" charset="0"/>
                <a:cs typeface="Arial"/>
              </a:rPr>
              <a:t>If a candidate fails his/her portion of a team skill, only that candidate will be retested. </a:t>
            </a:r>
          </a:p>
          <a:p>
            <a:pPr>
              <a:spcAft>
                <a:spcPts val="2400"/>
              </a:spcAft>
              <a:buSzPct val="65000"/>
            </a:pPr>
            <a:r>
              <a:rPr lang="en-US" altLang="en-US" sz="2400" dirty="0">
                <a:latin typeface="Arial"/>
                <a:ea typeface="Fira Sans" panose="020B0503050000020004" pitchFamily="34" charset="0"/>
                <a:cs typeface="Arial"/>
              </a:rPr>
              <a:t>Other candidates may provide support for a retest; only the candidate who is retesting will be evaluated.</a:t>
            </a:r>
          </a:p>
          <a:p>
            <a:pPr>
              <a:spcAft>
                <a:spcPts val="2400"/>
              </a:spcAft>
              <a:buSzPct val="65000"/>
            </a:pPr>
            <a:r>
              <a:rPr lang="en-US" altLang="en-US" sz="2400" dirty="0">
                <a:latin typeface="Arial"/>
                <a:ea typeface="Fira Sans" panose="020B0503050000020004" pitchFamily="34" charset="0"/>
                <a:cs typeface="Arial"/>
              </a:rPr>
              <a:t>Retests will be scored by a different evaluator.</a:t>
            </a:r>
          </a:p>
          <a:p>
            <a:pPr>
              <a:spcAft>
                <a:spcPts val="2400"/>
              </a:spcAft>
              <a:buSzPct val="65000"/>
            </a:pPr>
            <a:r>
              <a:rPr lang="en-US" altLang="en-US" sz="2400" dirty="0">
                <a:latin typeface="Arial"/>
                <a:ea typeface="Fira Sans" panose="020B0503050000020004" pitchFamily="34" charset="0"/>
                <a:cs typeface="Arial"/>
              </a:rPr>
              <a:t>Failure of a retest will require the candidate to retest at a different testing site after a 30 day waiting period.</a:t>
            </a:r>
          </a:p>
        </p:txBody>
      </p:sp>
    </p:spTree>
    <p:extLst>
      <p:ext uri="{BB962C8B-B14F-4D97-AF65-F5344CB8AC3E}">
        <p14:creationId xmlns:p14="http://schemas.microsoft.com/office/powerpoint/2010/main" val="351085974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2A43-E613-4861-B777-A0FBFF474536}"/>
              </a:ext>
            </a:extLst>
          </p:cNvPr>
          <p:cNvSpPr/>
          <p:nvPr/>
        </p:nvSpPr>
        <p:spPr>
          <a:xfrm>
            <a:off x="-2" y="294015"/>
            <a:ext cx="9144001" cy="954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fld id="{5A4A7955-6230-48B4-BD8B-A7C460F75945}" type="slidenum">
              <a:rPr lang="en-US" smtClean="0"/>
              <a:pPr/>
              <a:t>19</a:t>
            </a:fld>
            <a:endParaRPr lang="en-US" dirty="0"/>
          </a:p>
        </p:txBody>
      </p:sp>
      <p:sp>
        <p:nvSpPr>
          <p:cNvPr id="13" name="TextBox 12">
            <a:extLst>
              <a:ext uri="{FF2B5EF4-FFF2-40B4-BE49-F238E27FC236}">
                <a16:creationId xmlns:a16="http://schemas.microsoft.com/office/drawing/2014/main" id="{63C92C2E-8888-42AB-A36D-D6F2B362B0CD}"/>
              </a:ext>
            </a:extLst>
          </p:cNvPr>
          <p:cNvSpPr txBox="1"/>
          <p:nvPr/>
        </p:nvSpPr>
        <p:spPr>
          <a:xfrm>
            <a:off x="560441" y="485503"/>
            <a:ext cx="7954910" cy="553998"/>
          </a:xfrm>
          <a:prstGeom prst="rect">
            <a:avLst/>
          </a:prstGeom>
          <a:noFill/>
        </p:spPr>
        <p:txBody>
          <a:bodyPr wrap="square" lIns="0" tIns="0" rIns="0" bIns="0" rtlCol="0" anchor="ctr">
            <a:spAutoFit/>
          </a:bodyPr>
          <a:lstStyle/>
          <a:p>
            <a:pPr algn="ctr"/>
            <a:r>
              <a:rPr lang="en-US" sz="3600" b="1" dirty="0">
                <a:solidFill>
                  <a:schemeClr val="bg1"/>
                </a:solidFill>
                <a:latin typeface="Arial" panose="020B0604020202020204" pitchFamily="34" charset="0"/>
                <a:ea typeface="Fira Sans" panose="020B0503050000020004" pitchFamily="34" charset="0"/>
                <a:cs typeface="Arial" panose="020B0604020202020204" pitchFamily="34" charset="0"/>
              </a:rPr>
              <a:t>VISIT US ONLINE!</a:t>
            </a:r>
            <a:endParaRPr lang="en-US" sz="4000" dirty="0">
              <a:solidFill>
                <a:schemeClr val="bg1"/>
              </a:solidFill>
              <a:latin typeface="Arial" panose="020B0604020202020204" pitchFamily="34" charset="0"/>
              <a:ea typeface="Fira Sans" panose="020B0503050000020004" pitchFamily="34" charset="0"/>
              <a:cs typeface="Arial" panose="020B0604020202020204" pitchFamily="34" charset="0"/>
            </a:endParaRPr>
          </a:p>
        </p:txBody>
      </p:sp>
      <p:sp>
        <p:nvSpPr>
          <p:cNvPr id="14" name="TextBox 13">
            <a:extLst>
              <a:ext uri="{FF2B5EF4-FFF2-40B4-BE49-F238E27FC236}">
                <a16:creationId xmlns:a16="http://schemas.microsoft.com/office/drawing/2014/main" id="{CABF686F-91C6-49D1-A69F-A2D1290E7E30}"/>
              </a:ext>
            </a:extLst>
          </p:cNvPr>
          <p:cNvSpPr txBox="1"/>
          <p:nvPr/>
        </p:nvSpPr>
        <p:spPr>
          <a:xfrm>
            <a:off x="2974561" y="1933575"/>
            <a:ext cx="5863959" cy="4431983"/>
          </a:xfrm>
          <a:prstGeom prst="rect">
            <a:avLst/>
          </a:prstGeom>
          <a:noFill/>
        </p:spPr>
        <p:txBody>
          <a:bodyPr wrap="square" lIns="0" tIns="0" rIns="0" bIns="0" rtlCol="0">
            <a:spAutoFit/>
          </a:bodyPr>
          <a:lstStyle/>
          <a:p>
            <a:pPr>
              <a:defRPr/>
            </a:pPr>
            <a:r>
              <a:rPr lang="en-US" altLang="en-US" sz="3200" kern="0" dirty="0">
                <a:latin typeface="Arial" panose="020B0604020202020204" pitchFamily="34" charset="0"/>
                <a:ea typeface="Fira Sans" panose="020B0503050000020004" pitchFamily="34" charset="0"/>
                <a:cs typeface="Arial" panose="020B0604020202020204" pitchFamily="34" charset="0"/>
              </a:rPr>
              <a:t>Hold your phone’s camera in front of the QR Code to access our social media links.</a:t>
            </a:r>
          </a:p>
          <a:p>
            <a:pPr>
              <a:defRPr/>
            </a:pPr>
            <a:endParaRPr lang="en-US" altLang="en-US" sz="3200" kern="0" dirty="0">
              <a:latin typeface="Arial" panose="020B0604020202020204" pitchFamily="34" charset="0"/>
              <a:ea typeface="Fira Sans" panose="020B0503050000020004" pitchFamily="34" charset="0"/>
              <a:cs typeface="Arial" panose="020B0604020202020204" pitchFamily="34" charset="0"/>
            </a:endParaRPr>
          </a:p>
          <a:p>
            <a:pPr>
              <a:defRPr/>
            </a:pPr>
            <a:r>
              <a:rPr lang="en-US" altLang="en-US" sz="3200" kern="0" dirty="0">
                <a:latin typeface="Arial" panose="020B0604020202020204" pitchFamily="34" charset="0"/>
                <a:ea typeface="Fira Sans" panose="020B0503050000020004" pitchFamily="34" charset="0"/>
                <a:cs typeface="Arial" panose="020B0604020202020204" pitchFamily="34" charset="0"/>
              </a:rPr>
              <a:t>www.</a:t>
            </a:r>
            <a:r>
              <a:rPr lang="en-US" altLang="en-US" sz="3200" b="1" kern="0" dirty="0">
                <a:latin typeface="Arial" panose="020B0604020202020204" pitchFamily="34" charset="0"/>
                <a:ea typeface="Fira Sans" panose="020B0503050000020004" pitchFamily="34" charset="0"/>
                <a:cs typeface="Arial" panose="020B0604020202020204" pitchFamily="34" charset="0"/>
              </a:rPr>
              <a:t>alabamafirecollege</a:t>
            </a:r>
            <a:r>
              <a:rPr lang="en-US" altLang="en-US" sz="3200" kern="0" dirty="0">
                <a:latin typeface="Arial" panose="020B0604020202020204" pitchFamily="34" charset="0"/>
                <a:ea typeface="Fira Sans" panose="020B0503050000020004" pitchFamily="34" charset="0"/>
                <a:cs typeface="Arial" panose="020B0604020202020204" pitchFamily="34" charset="0"/>
              </a:rPr>
              <a:t>.org </a:t>
            </a:r>
          </a:p>
          <a:p>
            <a:pPr>
              <a:defRPr/>
            </a:pPr>
            <a:r>
              <a:rPr lang="en-US" altLang="en-US" sz="3200" kern="0" dirty="0">
                <a:latin typeface="Arial" panose="020B0604020202020204" pitchFamily="34" charset="0"/>
                <a:ea typeface="Fira Sans" panose="020B0503050000020004" pitchFamily="34" charset="0"/>
                <a:cs typeface="Arial" panose="020B0604020202020204" pitchFamily="34" charset="0"/>
              </a:rPr>
              <a:t>1(800)241-2467</a:t>
            </a:r>
          </a:p>
          <a:p>
            <a:pPr>
              <a:defRPr/>
            </a:pPr>
            <a:endParaRPr lang="en-US" altLang="en-US" sz="3200" b="1" kern="0" dirty="0">
              <a:latin typeface="Arial" panose="020B0604020202020204" pitchFamily="34" charset="0"/>
              <a:ea typeface="Fira Sans" panose="020B0503050000020004" pitchFamily="34" charset="0"/>
              <a:cs typeface="Arial" panose="020B0604020202020204" pitchFamily="34" charset="0"/>
            </a:endParaRPr>
          </a:p>
          <a:p>
            <a:pPr>
              <a:defRPr/>
            </a:pPr>
            <a:r>
              <a:rPr lang="en-US" altLang="en-US" sz="3200" kern="0" dirty="0">
                <a:latin typeface="Arial" panose="020B0604020202020204" pitchFamily="34" charset="0"/>
                <a:ea typeface="Fira Sans" panose="020B0503050000020004" pitchFamily="34" charset="0"/>
                <a:cs typeface="Arial" panose="020B0604020202020204" pitchFamily="34" charset="0"/>
              </a:rPr>
              <a:t>www.</a:t>
            </a:r>
            <a:r>
              <a:rPr lang="en-US" altLang="en-US" sz="3200" b="1" kern="0" dirty="0">
                <a:latin typeface="Arial" panose="020B0604020202020204" pitchFamily="34" charset="0"/>
                <a:ea typeface="Fira Sans" panose="020B0503050000020004" pitchFamily="34" charset="0"/>
                <a:cs typeface="Arial" panose="020B0604020202020204" pitchFamily="34" charset="0"/>
              </a:rPr>
              <a:t>afcbookstore</a:t>
            </a:r>
            <a:r>
              <a:rPr lang="en-US" altLang="en-US" sz="3200" kern="0" dirty="0">
                <a:latin typeface="Arial" panose="020B0604020202020204" pitchFamily="34" charset="0"/>
                <a:ea typeface="Fira Sans" panose="020B0503050000020004" pitchFamily="34" charset="0"/>
                <a:cs typeface="Arial" panose="020B0604020202020204" pitchFamily="34" charset="0"/>
              </a:rPr>
              <a:t>.com     </a:t>
            </a:r>
          </a:p>
          <a:p>
            <a:pPr>
              <a:defRPr/>
            </a:pPr>
            <a:r>
              <a:rPr lang="en-US" altLang="en-US" sz="3200" kern="0" dirty="0">
                <a:latin typeface="Arial" panose="020B0604020202020204" pitchFamily="34" charset="0"/>
                <a:ea typeface="Fira Sans" panose="020B0503050000020004" pitchFamily="34" charset="0"/>
                <a:cs typeface="Arial" panose="020B0604020202020204" pitchFamily="34" charset="0"/>
              </a:rPr>
              <a:t>1(866)984-3545</a:t>
            </a:r>
            <a:endParaRPr lang="en-US" altLang="en-US" sz="3200" dirty="0">
              <a:latin typeface="Arial" panose="020B0604020202020204" pitchFamily="34" charset="0"/>
              <a:ea typeface="Fira Sans" panose="020B0503050000020004" pitchFamily="34" charset="0"/>
              <a:cs typeface="Arial" panose="020B0604020202020204" pitchFamily="34" charset="0"/>
            </a:endParaRPr>
          </a:p>
        </p:txBody>
      </p:sp>
      <p:pic>
        <p:nvPicPr>
          <p:cNvPr id="3" name="Picture 2" descr="A close up of a clock&#10;&#10;Description automatically generated">
            <a:extLst>
              <a:ext uri="{FF2B5EF4-FFF2-40B4-BE49-F238E27FC236}">
                <a16:creationId xmlns:a16="http://schemas.microsoft.com/office/drawing/2014/main" id="{4D00E0D6-5A41-47CA-AFC0-5B571ADFC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658" y="1559469"/>
            <a:ext cx="2283045" cy="2283045"/>
          </a:xfrm>
          <a:prstGeom prst="rect">
            <a:avLst/>
          </a:prstGeom>
        </p:spPr>
      </p:pic>
    </p:spTree>
    <p:extLst>
      <p:ext uri="{BB962C8B-B14F-4D97-AF65-F5344CB8AC3E}">
        <p14:creationId xmlns:p14="http://schemas.microsoft.com/office/powerpoint/2010/main" val="114689321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2A43-E613-4861-B777-A0FBFF474536}"/>
              </a:ext>
            </a:extLst>
          </p:cNvPr>
          <p:cNvSpPr/>
          <p:nvPr/>
        </p:nvSpPr>
        <p:spPr>
          <a:xfrm>
            <a:off x="-1" y="534902"/>
            <a:ext cx="9138788" cy="954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fld id="{5A4A7955-6230-48B4-BD8B-A7C460F75945}" type="slidenum">
              <a:rPr lang="en-US" smtClean="0"/>
              <a:pPr/>
              <a:t>2</a:t>
            </a:fld>
            <a:endParaRPr lang="en-US" dirty="0"/>
          </a:p>
        </p:txBody>
      </p:sp>
      <p:sp>
        <p:nvSpPr>
          <p:cNvPr id="13" name="TextBox 12">
            <a:extLst>
              <a:ext uri="{FF2B5EF4-FFF2-40B4-BE49-F238E27FC236}">
                <a16:creationId xmlns:a16="http://schemas.microsoft.com/office/drawing/2014/main" id="{63C92C2E-8888-42AB-A36D-D6F2B362B0CD}"/>
              </a:ext>
            </a:extLst>
          </p:cNvPr>
          <p:cNvSpPr txBox="1"/>
          <p:nvPr/>
        </p:nvSpPr>
        <p:spPr>
          <a:xfrm>
            <a:off x="560441" y="726390"/>
            <a:ext cx="7954910" cy="553998"/>
          </a:xfrm>
          <a:prstGeom prst="rect">
            <a:avLst/>
          </a:prstGeom>
          <a:noFill/>
        </p:spPr>
        <p:txBody>
          <a:bodyPr wrap="square" lIns="0" tIns="0" rIns="0" bIns="0" rtlCol="0" anchor="ctr">
            <a:spAutoFit/>
          </a:bodyPr>
          <a:lstStyle/>
          <a:p>
            <a:pPr algn="ctr"/>
            <a:r>
              <a:rPr lang="en-US" sz="3600" b="1" dirty="0">
                <a:solidFill>
                  <a:schemeClr val="bg1"/>
                </a:solidFill>
                <a:latin typeface="Arial"/>
                <a:ea typeface="Fira Sans" panose="020B0503050000020004" pitchFamily="34" charset="0"/>
                <a:cs typeface="Arial"/>
              </a:rPr>
              <a:t>CONTACT INFORMATION</a:t>
            </a:r>
            <a:endParaRPr lang="en-US" sz="4000" dirty="0">
              <a:solidFill>
                <a:schemeClr val="bg1"/>
              </a:solidFill>
              <a:latin typeface="Arial"/>
              <a:ea typeface="Fira Sans" panose="020B0503050000020004" pitchFamily="34" charset="0"/>
              <a:cs typeface="Arial"/>
            </a:endParaRPr>
          </a:p>
        </p:txBody>
      </p:sp>
      <p:sp>
        <p:nvSpPr>
          <p:cNvPr id="14" name="TextBox 13">
            <a:extLst>
              <a:ext uri="{FF2B5EF4-FFF2-40B4-BE49-F238E27FC236}">
                <a16:creationId xmlns:a16="http://schemas.microsoft.com/office/drawing/2014/main" id="{CABF686F-91C6-49D1-A69F-A2D1290E7E30}"/>
              </a:ext>
            </a:extLst>
          </p:cNvPr>
          <p:cNvSpPr txBox="1"/>
          <p:nvPr/>
        </p:nvSpPr>
        <p:spPr>
          <a:xfrm>
            <a:off x="616483" y="1924296"/>
            <a:ext cx="7842825" cy="3200876"/>
          </a:xfrm>
          <a:prstGeom prst="rect">
            <a:avLst/>
          </a:prstGeom>
          <a:noFill/>
        </p:spPr>
        <p:txBody>
          <a:bodyPr wrap="square" lIns="0" tIns="0" rIns="0" bIns="0" rtlCol="0" anchor="t">
            <a:spAutoFit/>
          </a:bodyPr>
          <a:lstStyle/>
          <a:p>
            <a:pPr>
              <a:spcAft>
                <a:spcPts val="2400"/>
              </a:spcAft>
            </a:pPr>
            <a:r>
              <a:rPr lang="en-US" altLang="en-US" sz="2800" dirty="0">
                <a:latin typeface="Arial"/>
                <a:ea typeface="Fira Sans" panose="020B0503050000020004" pitchFamily="34" charset="0"/>
                <a:cs typeface="Arial"/>
              </a:rPr>
              <a:t>Your instructor is your </a:t>
            </a:r>
            <a:r>
              <a:rPr lang="en-US" altLang="en-US" sz="2800" b="1" dirty="0">
                <a:latin typeface="Arial"/>
                <a:ea typeface="Fira Sans" panose="020B0503050000020004" pitchFamily="34" charset="0"/>
                <a:cs typeface="Arial"/>
              </a:rPr>
              <a:t>primary </a:t>
            </a:r>
            <a:br>
              <a:rPr lang="en-US" altLang="en-US" sz="2800" dirty="0">
                <a:latin typeface="Arial"/>
                <a:ea typeface="Fira Sans" panose="020B0503050000020004" pitchFamily="34" charset="0"/>
                <a:cs typeface="Arial"/>
              </a:rPr>
            </a:br>
            <a:r>
              <a:rPr lang="en-US" altLang="en-US" sz="2800" dirty="0">
                <a:latin typeface="Arial"/>
                <a:ea typeface="Fira Sans" panose="020B0503050000020004" pitchFamily="34" charset="0"/>
                <a:cs typeface="Arial"/>
              </a:rPr>
              <a:t>point of contact. </a:t>
            </a:r>
          </a:p>
          <a:p>
            <a:pPr>
              <a:spcAft>
                <a:spcPts val="2400"/>
              </a:spcAft>
            </a:pPr>
            <a:r>
              <a:rPr lang="en-US" altLang="en-US" sz="2800" dirty="0">
                <a:latin typeface="Arial"/>
                <a:ea typeface="Fira Sans" panose="020B0503050000020004" pitchFamily="34" charset="0"/>
                <a:cs typeface="Arial"/>
              </a:rPr>
              <a:t>If unavailable, contact:</a:t>
            </a:r>
            <a:br>
              <a:rPr lang="en-US" altLang="en-US" sz="2800" dirty="0">
                <a:latin typeface="Arial"/>
                <a:ea typeface="Fira Sans" panose="020B0503050000020004" pitchFamily="34" charset="0"/>
                <a:cs typeface="Arial"/>
              </a:rPr>
            </a:br>
            <a:r>
              <a:rPr lang="en-US" altLang="en-US" sz="2800" b="1" dirty="0">
                <a:latin typeface="Arial"/>
                <a:ea typeface="Fira Sans" panose="020B0503050000020004" pitchFamily="34" charset="0"/>
                <a:cs typeface="Arial"/>
              </a:rPr>
              <a:t>On-Campus/DOD:</a:t>
            </a:r>
            <a:r>
              <a:rPr lang="en-US" altLang="en-US" sz="2800" dirty="0">
                <a:latin typeface="Arial"/>
                <a:ea typeface="Fira Sans" panose="020B0503050000020004" pitchFamily="34" charset="0"/>
                <a:cs typeface="Arial"/>
              </a:rPr>
              <a:t> Training Division: </a:t>
            </a:r>
            <a:r>
              <a:rPr lang="en-US" altLang="en-US" sz="2800" i="1" dirty="0">
                <a:latin typeface="Arial"/>
                <a:ea typeface="Fira Sans" panose="020B0503050000020004" pitchFamily="34" charset="0"/>
                <a:cs typeface="Arial"/>
              </a:rPr>
              <a:t>training@alabamafirecollege.org.</a:t>
            </a:r>
          </a:p>
          <a:p>
            <a:pPr>
              <a:spcAft>
                <a:spcPts val="2400"/>
              </a:spcAft>
            </a:pPr>
            <a:r>
              <a:rPr lang="en-US" altLang="en-US" sz="2800" b="1" dirty="0">
                <a:latin typeface="Arial"/>
                <a:ea typeface="Fira Sans" panose="020B0503050000020004" pitchFamily="34" charset="0"/>
                <a:cs typeface="Arial"/>
              </a:rPr>
              <a:t>Off-Campus: </a:t>
            </a:r>
            <a:r>
              <a:rPr lang="en-US" altLang="en-US" sz="2800" dirty="0">
                <a:latin typeface="Arial"/>
                <a:ea typeface="Fira Sans" panose="020B0503050000020004" pitchFamily="34" charset="0"/>
                <a:cs typeface="Arial"/>
              </a:rPr>
              <a:t>Regional Coordinator</a:t>
            </a:r>
          </a:p>
        </p:txBody>
      </p:sp>
    </p:spTree>
    <p:extLst>
      <p:ext uri="{BB962C8B-B14F-4D97-AF65-F5344CB8AC3E}">
        <p14:creationId xmlns:p14="http://schemas.microsoft.com/office/powerpoint/2010/main" val="387514651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2A43-E613-4861-B777-A0FBFF474536}"/>
              </a:ext>
            </a:extLst>
          </p:cNvPr>
          <p:cNvSpPr/>
          <p:nvPr/>
        </p:nvSpPr>
        <p:spPr>
          <a:xfrm>
            <a:off x="-1" y="294015"/>
            <a:ext cx="9136437" cy="954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fld id="{5A4A7955-6230-48B4-BD8B-A7C460F75945}" type="slidenum">
              <a:rPr lang="en-US" smtClean="0"/>
              <a:pPr/>
              <a:t>20</a:t>
            </a:fld>
            <a:endParaRPr lang="en-US" dirty="0"/>
          </a:p>
        </p:txBody>
      </p:sp>
      <p:sp>
        <p:nvSpPr>
          <p:cNvPr id="13" name="TextBox 12">
            <a:extLst>
              <a:ext uri="{FF2B5EF4-FFF2-40B4-BE49-F238E27FC236}">
                <a16:creationId xmlns:a16="http://schemas.microsoft.com/office/drawing/2014/main" id="{63C92C2E-8888-42AB-A36D-D6F2B362B0CD}"/>
              </a:ext>
            </a:extLst>
          </p:cNvPr>
          <p:cNvSpPr txBox="1"/>
          <p:nvPr/>
        </p:nvSpPr>
        <p:spPr>
          <a:xfrm>
            <a:off x="560441" y="485503"/>
            <a:ext cx="7954910" cy="553998"/>
          </a:xfrm>
          <a:prstGeom prst="rect">
            <a:avLst/>
          </a:prstGeom>
          <a:noFill/>
        </p:spPr>
        <p:txBody>
          <a:bodyPr wrap="square" lIns="0" tIns="0" rIns="0" bIns="0" rtlCol="0" anchor="ctr">
            <a:spAutoFit/>
          </a:bodyPr>
          <a:lstStyle/>
          <a:p>
            <a:pPr algn="ctr"/>
            <a:r>
              <a:rPr lang="en-US" sz="3600" b="1" dirty="0">
                <a:solidFill>
                  <a:schemeClr val="bg1"/>
                </a:solidFill>
                <a:latin typeface="Arial"/>
                <a:ea typeface="Fira Sans" panose="020B0503050000020004" pitchFamily="34" charset="0"/>
                <a:cs typeface="Arial"/>
              </a:rPr>
              <a:t>QUESTIONS?</a:t>
            </a:r>
            <a:endParaRPr lang="en-US" sz="4000" dirty="0">
              <a:solidFill>
                <a:schemeClr val="bg1"/>
              </a:solidFill>
              <a:latin typeface="Arial"/>
              <a:ea typeface="Fira Sans" panose="020B0503050000020004" pitchFamily="34" charset="0"/>
              <a:cs typeface="Arial"/>
            </a:endParaRPr>
          </a:p>
        </p:txBody>
      </p:sp>
      <p:pic>
        <p:nvPicPr>
          <p:cNvPr id="7" name="Picture 5">
            <a:extLst>
              <a:ext uri="{FF2B5EF4-FFF2-40B4-BE49-F238E27FC236}">
                <a16:creationId xmlns:a16="http://schemas.microsoft.com/office/drawing/2014/main" id="{BCCDA21B-CD8E-4406-B12D-9FF5E84D0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144" y="2601860"/>
            <a:ext cx="2549504" cy="25495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88918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2A43-E613-4861-B777-A0FBFF474536}"/>
              </a:ext>
            </a:extLst>
          </p:cNvPr>
          <p:cNvSpPr/>
          <p:nvPr/>
        </p:nvSpPr>
        <p:spPr>
          <a:xfrm>
            <a:off x="-1" y="534902"/>
            <a:ext cx="9138788" cy="954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fld id="{5A4A7955-6230-48B4-BD8B-A7C460F75945}" type="slidenum">
              <a:rPr lang="en-US" smtClean="0"/>
              <a:pPr/>
              <a:t>3</a:t>
            </a:fld>
            <a:endParaRPr lang="en-US" dirty="0"/>
          </a:p>
        </p:txBody>
      </p:sp>
      <p:sp>
        <p:nvSpPr>
          <p:cNvPr id="13" name="TextBox 12">
            <a:extLst>
              <a:ext uri="{FF2B5EF4-FFF2-40B4-BE49-F238E27FC236}">
                <a16:creationId xmlns:a16="http://schemas.microsoft.com/office/drawing/2014/main" id="{63C92C2E-8888-42AB-A36D-D6F2B362B0CD}"/>
              </a:ext>
            </a:extLst>
          </p:cNvPr>
          <p:cNvSpPr txBox="1"/>
          <p:nvPr/>
        </p:nvSpPr>
        <p:spPr>
          <a:xfrm>
            <a:off x="64892" y="757168"/>
            <a:ext cx="8990617" cy="492443"/>
          </a:xfrm>
          <a:prstGeom prst="rect">
            <a:avLst/>
          </a:prstGeom>
          <a:noFill/>
        </p:spPr>
        <p:txBody>
          <a:bodyPr wrap="square" lIns="0" tIns="0" rIns="0" bIns="0" rtlCol="0" anchor="ctr">
            <a:spAutoFit/>
          </a:bodyPr>
          <a:lstStyle/>
          <a:p>
            <a:pPr algn="ctr"/>
            <a:r>
              <a:rPr lang="en-US" sz="3200" b="1" dirty="0">
                <a:solidFill>
                  <a:schemeClr val="bg1"/>
                </a:solidFill>
                <a:latin typeface="Arial"/>
                <a:cs typeface="Arial"/>
              </a:rPr>
              <a:t>FACILITIES / EMERGENCY PROCEDURES</a:t>
            </a:r>
          </a:p>
        </p:txBody>
      </p:sp>
      <p:sp>
        <p:nvSpPr>
          <p:cNvPr id="14" name="TextBox 13">
            <a:extLst>
              <a:ext uri="{FF2B5EF4-FFF2-40B4-BE49-F238E27FC236}">
                <a16:creationId xmlns:a16="http://schemas.microsoft.com/office/drawing/2014/main" id="{CABF686F-91C6-49D1-A69F-A2D1290E7E30}"/>
              </a:ext>
            </a:extLst>
          </p:cNvPr>
          <p:cNvSpPr txBox="1"/>
          <p:nvPr/>
        </p:nvSpPr>
        <p:spPr>
          <a:xfrm>
            <a:off x="616483" y="1924296"/>
            <a:ext cx="7842825" cy="553998"/>
          </a:xfrm>
          <a:prstGeom prst="rect">
            <a:avLst/>
          </a:prstGeom>
          <a:noFill/>
        </p:spPr>
        <p:txBody>
          <a:bodyPr wrap="square" lIns="0" tIns="0" rIns="0" bIns="0" rtlCol="0" anchor="t">
            <a:spAutoFit/>
          </a:bodyPr>
          <a:lstStyle/>
          <a:p>
            <a:endParaRPr lang="en-US" altLang="en-US" sz="3600" dirty="0">
              <a:latin typeface="Arial"/>
              <a:cs typeface="Arial"/>
            </a:endParaRPr>
          </a:p>
        </p:txBody>
      </p:sp>
      <p:sp>
        <p:nvSpPr>
          <p:cNvPr id="3" name="TextBox 2">
            <a:extLst>
              <a:ext uri="{FF2B5EF4-FFF2-40B4-BE49-F238E27FC236}">
                <a16:creationId xmlns:a16="http://schemas.microsoft.com/office/drawing/2014/main" id="{96479DF7-C663-4034-8861-309E0EBC1D8D}"/>
              </a:ext>
            </a:extLst>
          </p:cNvPr>
          <p:cNvSpPr txBox="1"/>
          <p:nvPr/>
        </p:nvSpPr>
        <p:spPr>
          <a:xfrm>
            <a:off x="616483" y="1924296"/>
            <a:ext cx="7842825" cy="3447098"/>
          </a:xfrm>
          <a:prstGeom prst="rect">
            <a:avLst/>
          </a:prstGeom>
          <a:noFill/>
        </p:spPr>
        <p:txBody>
          <a:bodyPr wrap="square" lIns="0" tIns="0" rIns="0" bIns="0" rtlCol="0" anchor="t">
            <a:spAutoFit/>
          </a:bodyPr>
          <a:lstStyle/>
          <a:p>
            <a:r>
              <a:rPr lang="en-US" altLang="en-US" sz="3200" dirty="0">
                <a:latin typeface="Arial"/>
                <a:ea typeface="Fira Sans" panose="020B0503050000020004" pitchFamily="34" charset="0"/>
                <a:cs typeface="Arial"/>
              </a:rPr>
              <a:t>Instructor will provide information on the </a:t>
            </a:r>
            <a:r>
              <a:rPr lang="en-US" altLang="en-US" sz="3200" b="1" dirty="0">
                <a:latin typeface="Arial"/>
                <a:ea typeface="Fira Sans" panose="020B0503050000020004" pitchFamily="34" charset="0"/>
                <a:cs typeface="Arial"/>
              </a:rPr>
              <a:t>facilities</a:t>
            </a:r>
            <a:r>
              <a:rPr lang="en-US" altLang="en-US" sz="3200" dirty="0">
                <a:latin typeface="Arial"/>
                <a:ea typeface="Fira Sans" panose="020B0503050000020004" pitchFamily="34" charset="0"/>
                <a:cs typeface="Arial"/>
              </a:rPr>
              <a:t> at your class location:  restrooms, vending, and tobacco-use areas.</a:t>
            </a:r>
          </a:p>
          <a:p>
            <a:endParaRPr lang="en-US" altLang="en-US" sz="3200" dirty="0">
              <a:latin typeface="Arial"/>
              <a:ea typeface="Fira Sans" panose="020B0503050000020004" pitchFamily="34" charset="0"/>
              <a:cs typeface="Arial"/>
            </a:endParaRPr>
          </a:p>
          <a:p>
            <a:r>
              <a:rPr lang="en-US" altLang="en-US" sz="3200" dirty="0">
                <a:latin typeface="Arial"/>
                <a:ea typeface="Fira Sans" panose="020B0503050000020004" pitchFamily="34" charset="0"/>
                <a:cs typeface="Arial"/>
              </a:rPr>
              <a:t>In the event of an </a:t>
            </a:r>
            <a:r>
              <a:rPr lang="en-US" altLang="en-US" sz="3200" b="1" dirty="0">
                <a:latin typeface="Arial"/>
                <a:ea typeface="Fira Sans" panose="020B0503050000020004" pitchFamily="34" charset="0"/>
                <a:cs typeface="Arial"/>
              </a:rPr>
              <a:t>emergency</a:t>
            </a:r>
            <a:r>
              <a:rPr lang="en-US" altLang="en-US" sz="3200" dirty="0">
                <a:latin typeface="Arial"/>
                <a:ea typeface="Fira Sans" panose="020B0503050000020004" pitchFamily="34" charset="0"/>
                <a:cs typeface="Arial"/>
              </a:rPr>
              <a:t>, your instructor/proctor will provide you with guidance/instructions.</a:t>
            </a:r>
          </a:p>
        </p:txBody>
      </p:sp>
    </p:spTree>
    <p:extLst>
      <p:ext uri="{BB962C8B-B14F-4D97-AF65-F5344CB8AC3E}">
        <p14:creationId xmlns:p14="http://schemas.microsoft.com/office/powerpoint/2010/main" val="130687725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2A43-E613-4861-B777-A0FBFF474536}"/>
              </a:ext>
            </a:extLst>
          </p:cNvPr>
          <p:cNvSpPr/>
          <p:nvPr/>
        </p:nvSpPr>
        <p:spPr>
          <a:xfrm>
            <a:off x="-1" y="294015"/>
            <a:ext cx="9138788" cy="954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fld id="{5A4A7955-6230-48B4-BD8B-A7C460F75945}" type="slidenum">
              <a:rPr lang="en-US" smtClean="0"/>
              <a:pPr/>
              <a:t>4</a:t>
            </a:fld>
            <a:endParaRPr lang="en-US" dirty="0"/>
          </a:p>
        </p:txBody>
      </p:sp>
      <p:sp>
        <p:nvSpPr>
          <p:cNvPr id="13" name="TextBox 12">
            <a:extLst>
              <a:ext uri="{FF2B5EF4-FFF2-40B4-BE49-F238E27FC236}">
                <a16:creationId xmlns:a16="http://schemas.microsoft.com/office/drawing/2014/main" id="{63C92C2E-8888-42AB-A36D-D6F2B362B0CD}"/>
              </a:ext>
            </a:extLst>
          </p:cNvPr>
          <p:cNvSpPr txBox="1"/>
          <p:nvPr/>
        </p:nvSpPr>
        <p:spPr>
          <a:xfrm>
            <a:off x="560441" y="423949"/>
            <a:ext cx="7954910" cy="677108"/>
          </a:xfrm>
          <a:prstGeom prst="rect">
            <a:avLst/>
          </a:prstGeom>
          <a:noFill/>
        </p:spPr>
        <p:txBody>
          <a:bodyPr wrap="square" lIns="0" tIns="0" rIns="0" bIns="0" rtlCol="0" anchor="ctr">
            <a:spAutoFit/>
          </a:bodyPr>
          <a:lstStyle/>
          <a:p>
            <a:pPr algn="ctr"/>
            <a:r>
              <a:rPr lang="en-US" sz="4400" b="1" dirty="0">
                <a:solidFill>
                  <a:schemeClr val="bg1"/>
                </a:solidFill>
                <a:latin typeface="Arial"/>
                <a:ea typeface="Fira Sans" panose="020B0503050000020004" pitchFamily="34" charset="0"/>
                <a:cs typeface="Arial"/>
              </a:rPr>
              <a:t>PAPERWORK</a:t>
            </a:r>
            <a:endParaRPr lang="en-US" sz="4800" dirty="0">
              <a:solidFill>
                <a:schemeClr val="bg1"/>
              </a:solidFill>
              <a:latin typeface="Arial"/>
              <a:ea typeface="Fira Sans" panose="020B0503050000020004" pitchFamily="34" charset="0"/>
              <a:cs typeface="Arial"/>
            </a:endParaRPr>
          </a:p>
        </p:txBody>
      </p:sp>
      <p:sp>
        <p:nvSpPr>
          <p:cNvPr id="14" name="TextBox 13">
            <a:extLst>
              <a:ext uri="{FF2B5EF4-FFF2-40B4-BE49-F238E27FC236}">
                <a16:creationId xmlns:a16="http://schemas.microsoft.com/office/drawing/2014/main" id="{CABF686F-91C6-49D1-A69F-A2D1290E7E30}"/>
              </a:ext>
            </a:extLst>
          </p:cNvPr>
          <p:cNvSpPr txBox="1"/>
          <p:nvPr/>
        </p:nvSpPr>
        <p:spPr>
          <a:xfrm>
            <a:off x="566112" y="1559045"/>
            <a:ext cx="7863701" cy="4801314"/>
          </a:xfrm>
          <a:prstGeom prst="rect">
            <a:avLst/>
          </a:prstGeom>
          <a:noFill/>
        </p:spPr>
        <p:txBody>
          <a:bodyPr wrap="square" lIns="0" tIns="0" rIns="0" bIns="0" rtlCol="0" anchor="t">
            <a:spAutoFit/>
          </a:bodyPr>
          <a:lstStyle/>
          <a:p>
            <a:pPr>
              <a:spcAft>
                <a:spcPts val="2400"/>
              </a:spcAft>
            </a:pPr>
            <a:r>
              <a:rPr lang="en-US" sz="2800" b="1" dirty="0">
                <a:latin typeface="Arial"/>
                <a:ea typeface="Fira Sans" panose="020B0503050000020004" pitchFamily="34" charset="0"/>
                <a:cs typeface="Arial"/>
              </a:rPr>
              <a:t>Honor Statement: </a:t>
            </a:r>
            <a:r>
              <a:rPr lang="en-US" sz="2800" dirty="0">
                <a:latin typeface="Arial"/>
                <a:ea typeface="Fira Sans" panose="020B0503050000020004" pitchFamily="34" charset="0"/>
                <a:cs typeface="Arial"/>
              </a:rPr>
              <a:t>Must be completed prior to class.</a:t>
            </a:r>
            <a:endParaRPr lang="en-US" altLang="en-US" sz="2800" b="1" dirty="0">
              <a:latin typeface="Arial"/>
              <a:ea typeface="Fira Sans" panose="020B0503050000020004" pitchFamily="34" charset="0"/>
              <a:cs typeface="Arial"/>
            </a:endParaRPr>
          </a:p>
          <a:p>
            <a:pPr>
              <a:spcAft>
                <a:spcPts val="2400"/>
              </a:spcAft>
            </a:pPr>
            <a:r>
              <a:rPr lang="en-US" altLang="en-US" sz="2800" b="1" dirty="0">
                <a:latin typeface="Arial"/>
                <a:ea typeface="Fira Sans" panose="020B0503050000020004" pitchFamily="34" charset="0"/>
                <a:cs typeface="Arial"/>
              </a:rPr>
              <a:t>Prerequisites: </a:t>
            </a:r>
            <a:r>
              <a:rPr lang="en-US" altLang="en-US" sz="2800" dirty="0">
                <a:latin typeface="Arial"/>
                <a:ea typeface="Fira Sans" panose="020B0503050000020004" pitchFamily="34" charset="0"/>
                <a:cs typeface="Arial"/>
              </a:rPr>
              <a:t>The Alabama Fire College has made every attempt to ensure students are aware of all prerequisites for certification testing.</a:t>
            </a:r>
            <a:endParaRPr lang="en-US" altLang="en-US" sz="2800" b="1" dirty="0">
              <a:latin typeface="Arial"/>
              <a:ea typeface="Fira Sans" panose="020B0503050000020004" pitchFamily="34" charset="0"/>
              <a:cs typeface="Arial"/>
            </a:endParaRPr>
          </a:p>
          <a:p>
            <a:pPr>
              <a:spcAft>
                <a:spcPts val="2400"/>
              </a:spcAft>
            </a:pPr>
            <a:r>
              <a:rPr lang="en-US" altLang="en-US" sz="2800" b="1" dirty="0">
                <a:latin typeface="Arial"/>
                <a:ea typeface="Fira Sans" panose="020B0503050000020004" pitchFamily="34" charset="0"/>
                <a:cs typeface="Arial"/>
              </a:rPr>
              <a:t>Felony Conviction Statement: </a:t>
            </a:r>
            <a:r>
              <a:rPr lang="en-US" altLang="en-US" sz="2800" dirty="0">
                <a:latin typeface="Arial"/>
                <a:ea typeface="Fira Sans" panose="020B0503050000020004" pitchFamily="34" charset="0"/>
                <a:cs typeface="Arial"/>
              </a:rPr>
              <a:t>You must attest that you have not been convicted of a felony in order to receive certification. </a:t>
            </a:r>
            <a:endParaRPr lang="en-US" altLang="en-US" sz="2800" b="1" dirty="0">
              <a:latin typeface="Arial"/>
              <a:ea typeface="Fira Sans" panose="020B0503050000020004" pitchFamily="34" charset="0"/>
              <a:cs typeface="Arial"/>
            </a:endParaRPr>
          </a:p>
          <a:p>
            <a:pPr>
              <a:spcAft>
                <a:spcPts val="2400"/>
              </a:spcAft>
            </a:pPr>
            <a:r>
              <a:rPr lang="en-US" altLang="en-US" sz="2800" b="1" dirty="0">
                <a:latin typeface="Arial"/>
                <a:ea typeface="Fira Sans" panose="020B0503050000020004" pitchFamily="34" charset="0"/>
                <a:cs typeface="Arial"/>
              </a:rPr>
              <a:t>Photo Release</a:t>
            </a:r>
          </a:p>
        </p:txBody>
      </p:sp>
    </p:spTree>
    <p:extLst>
      <p:ext uri="{BB962C8B-B14F-4D97-AF65-F5344CB8AC3E}">
        <p14:creationId xmlns:p14="http://schemas.microsoft.com/office/powerpoint/2010/main" val="273022290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2A43-E613-4861-B777-A0FBFF474536}"/>
              </a:ext>
            </a:extLst>
          </p:cNvPr>
          <p:cNvSpPr/>
          <p:nvPr/>
        </p:nvSpPr>
        <p:spPr>
          <a:xfrm>
            <a:off x="-1" y="294015"/>
            <a:ext cx="9147839" cy="954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fld id="{5A4A7955-6230-48B4-BD8B-A7C460F75945}" type="slidenum">
              <a:rPr lang="en-US" smtClean="0"/>
              <a:pPr/>
              <a:t>5</a:t>
            </a:fld>
            <a:endParaRPr lang="en-US" dirty="0"/>
          </a:p>
        </p:txBody>
      </p:sp>
      <p:sp>
        <p:nvSpPr>
          <p:cNvPr id="13" name="TextBox 12">
            <a:extLst>
              <a:ext uri="{FF2B5EF4-FFF2-40B4-BE49-F238E27FC236}">
                <a16:creationId xmlns:a16="http://schemas.microsoft.com/office/drawing/2014/main" id="{63C92C2E-8888-42AB-A36D-D6F2B362B0CD}"/>
              </a:ext>
            </a:extLst>
          </p:cNvPr>
          <p:cNvSpPr txBox="1"/>
          <p:nvPr/>
        </p:nvSpPr>
        <p:spPr>
          <a:xfrm>
            <a:off x="560441" y="485504"/>
            <a:ext cx="7954910" cy="553998"/>
          </a:xfrm>
          <a:prstGeom prst="rect">
            <a:avLst/>
          </a:prstGeom>
          <a:noFill/>
        </p:spPr>
        <p:txBody>
          <a:bodyPr wrap="square" lIns="0" tIns="0" rIns="0" bIns="0" rtlCol="0" anchor="ctr">
            <a:spAutoFit/>
          </a:bodyPr>
          <a:lstStyle/>
          <a:p>
            <a:pPr algn="ctr"/>
            <a:r>
              <a:rPr lang="en-US" sz="3600" b="1" dirty="0">
                <a:solidFill>
                  <a:schemeClr val="bg1"/>
                </a:solidFill>
                <a:latin typeface="Arial"/>
                <a:ea typeface="Fira Sans" panose="020B0503050000020004" pitchFamily="34" charset="0"/>
                <a:cs typeface="Arial"/>
              </a:rPr>
              <a:t>HEALTH INFORMATION FORM</a:t>
            </a:r>
            <a:endParaRPr lang="en-US" sz="4000" dirty="0">
              <a:solidFill>
                <a:schemeClr val="bg1"/>
              </a:solidFill>
              <a:latin typeface="Arial"/>
              <a:ea typeface="Fira Sans" panose="020B0503050000020004" pitchFamily="34" charset="0"/>
              <a:cs typeface="Arial"/>
            </a:endParaRPr>
          </a:p>
        </p:txBody>
      </p:sp>
      <p:sp>
        <p:nvSpPr>
          <p:cNvPr id="14" name="TextBox 13">
            <a:extLst>
              <a:ext uri="{FF2B5EF4-FFF2-40B4-BE49-F238E27FC236}">
                <a16:creationId xmlns:a16="http://schemas.microsoft.com/office/drawing/2014/main" id="{CABF686F-91C6-49D1-A69F-A2D1290E7E30}"/>
              </a:ext>
            </a:extLst>
          </p:cNvPr>
          <p:cNvSpPr txBox="1"/>
          <p:nvPr/>
        </p:nvSpPr>
        <p:spPr>
          <a:xfrm>
            <a:off x="586988" y="1559045"/>
            <a:ext cx="7842825" cy="3939540"/>
          </a:xfrm>
          <a:prstGeom prst="rect">
            <a:avLst/>
          </a:prstGeom>
          <a:noFill/>
        </p:spPr>
        <p:txBody>
          <a:bodyPr wrap="square" lIns="0" tIns="0" rIns="0" bIns="0" rtlCol="0">
            <a:spAutoFit/>
          </a:bodyPr>
          <a:lstStyle/>
          <a:p>
            <a:pPr>
              <a:defRPr/>
            </a:pPr>
            <a:r>
              <a:rPr lang="en-US" altLang="en-US" sz="3200" dirty="0">
                <a:latin typeface="Arial"/>
                <a:ea typeface="Fira Sans" panose="020B0503050000020004" pitchFamily="34" charset="0"/>
                <a:cs typeface="Arial"/>
              </a:rPr>
              <a:t>The information you provide is intended for medical use only. Your medical information is privileged and for the use of the medical staff of the health care facility you might be referred to for any acute care. </a:t>
            </a:r>
          </a:p>
          <a:p>
            <a:pPr>
              <a:defRPr/>
            </a:pPr>
            <a:endParaRPr lang="en-US" altLang="en-US" sz="3200" dirty="0">
              <a:latin typeface="Arial"/>
              <a:ea typeface="Fira Sans" panose="020B0503050000020004" pitchFamily="34" charset="0"/>
              <a:cs typeface="Arial"/>
            </a:endParaRPr>
          </a:p>
          <a:p>
            <a:pPr>
              <a:defRPr/>
            </a:pPr>
            <a:r>
              <a:rPr lang="en-US" altLang="en-US" sz="3200" dirty="0">
                <a:latin typeface="Arial"/>
                <a:ea typeface="Fira Sans" panose="020B0503050000020004" pitchFamily="34" charset="0"/>
                <a:cs typeface="Arial"/>
              </a:rPr>
              <a:t>*Must have a </a:t>
            </a:r>
            <a:r>
              <a:rPr lang="en-US" altLang="en-US" sz="3200" i="1" dirty="0">
                <a:latin typeface="Arial"/>
                <a:ea typeface="Fira Sans" panose="020B0503050000020004" pitchFamily="34" charset="0"/>
                <a:cs typeface="Arial"/>
              </a:rPr>
              <a:t>Yes</a:t>
            </a:r>
            <a:r>
              <a:rPr lang="en-US" altLang="en-US" sz="3200" dirty="0">
                <a:latin typeface="Arial"/>
                <a:ea typeface="Fira Sans" panose="020B0503050000020004" pitchFamily="34" charset="0"/>
                <a:cs typeface="Arial"/>
              </a:rPr>
              <a:t> or </a:t>
            </a:r>
            <a:r>
              <a:rPr lang="en-US" altLang="en-US" sz="3200" i="1" dirty="0">
                <a:latin typeface="Arial"/>
                <a:ea typeface="Fira Sans" panose="020B0503050000020004" pitchFamily="34" charset="0"/>
                <a:cs typeface="Arial"/>
              </a:rPr>
              <a:t>No</a:t>
            </a:r>
            <a:r>
              <a:rPr lang="en-US" altLang="en-US" sz="3200" dirty="0">
                <a:latin typeface="Arial"/>
                <a:ea typeface="Fira Sans" panose="020B0503050000020004" pitchFamily="34" charset="0"/>
                <a:cs typeface="Arial"/>
              </a:rPr>
              <a:t> check in each box and must be signed and witnessed.</a:t>
            </a:r>
          </a:p>
        </p:txBody>
      </p:sp>
    </p:spTree>
    <p:extLst>
      <p:ext uri="{BB962C8B-B14F-4D97-AF65-F5344CB8AC3E}">
        <p14:creationId xmlns:p14="http://schemas.microsoft.com/office/powerpoint/2010/main" val="107135209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2A43-E613-4861-B777-A0FBFF474536}"/>
              </a:ext>
            </a:extLst>
          </p:cNvPr>
          <p:cNvSpPr/>
          <p:nvPr/>
        </p:nvSpPr>
        <p:spPr>
          <a:xfrm>
            <a:off x="-1" y="294015"/>
            <a:ext cx="9148160" cy="954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fld id="{5A4A7955-6230-48B4-BD8B-A7C460F75945}" type="slidenum">
              <a:rPr lang="en-US" smtClean="0"/>
              <a:pPr/>
              <a:t>6</a:t>
            </a:fld>
            <a:endParaRPr lang="en-US" dirty="0"/>
          </a:p>
        </p:txBody>
      </p:sp>
      <p:sp>
        <p:nvSpPr>
          <p:cNvPr id="13" name="TextBox 12">
            <a:extLst>
              <a:ext uri="{FF2B5EF4-FFF2-40B4-BE49-F238E27FC236}">
                <a16:creationId xmlns:a16="http://schemas.microsoft.com/office/drawing/2014/main" id="{63C92C2E-8888-42AB-A36D-D6F2B362B0CD}"/>
              </a:ext>
            </a:extLst>
          </p:cNvPr>
          <p:cNvSpPr txBox="1"/>
          <p:nvPr/>
        </p:nvSpPr>
        <p:spPr>
          <a:xfrm>
            <a:off x="1420835" y="485503"/>
            <a:ext cx="7094515" cy="553998"/>
          </a:xfrm>
          <a:prstGeom prst="rect">
            <a:avLst/>
          </a:prstGeom>
          <a:noFill/>
        </p:spPr>
        <p:txBody>
          <a:bodyPr wrap="square" lIns="0" tIns="0" rIns="0" bIns="0" rtlCol="0" anchor="ctr">
            <a:spAutoFit/>
          </a:bodyPr>
          <a:lstStyle/>
          <a:p>
            <a:pPr algn="ctr"/>
            <a:r>
              <a:rPr lang="en-US" sz="3600" b="1" dirty="0">
                <a:solidFill>
                  <a:schemeClr val="bg1"/>
                </a:solidFill>
                <a:latin typeface="Arial"/>
                <a:ea typeface="Fira Sans" panose="020B0503050000020004" pitchFamily="34" charset="0"/>
                <a:cs typeface="Arial"/>
              </a:rPr>
              <a:t>NFA COURSE CREDIT</a:t>
            </a:r>
            <a:endParaRPr lang="en-US" sz="4000" dirty="0">
              <a:solidFill>
                <a:schemeClr val="bg1"/>
              </a:solidFill>
              <a:latin typeface="Arial"/>
              <a:ea typeface="Fira Sans" panose="020B0503050000020004" pitchFamily="34" charset="0"/>
              <a:cs typeface="Arial"/>
            </a:endParaRPr>
          </a:p>
        </p:txBody>
      </p:sp>
      <p:sp>
        <p:nvSpPr>
          <p:cNvPr id="14" name="TextBox 13">
            <a:extLst>
              <a:ext uri="{FF2B5EF4-FFF2-40B4-BE49-F238E27FC236}">
                <a16:creationId xmlns:a16="http://schemas.microsoft.com/office/drawing/2014/main" id="{CABF686F-91C6-49D1-A69F-A2D1290E7E30}"/>
              </a:ext>
            </a:extLst>
          </p:cNvPr>
          <p:cNvSpPr txBox="1"/>
          <p:nvPr/>
        </p:nvSpPr>
        <p:spPr>
          <a:xfrm>
            <a:off x="682862" y="1822724"/>
            <a:ext cx="5931799" cy="4708981"/>
          </a:xfrm>
          <a:prstGeom prst="rect">
            <a:avLst/>
          </a:prstGeom>
          <a:noFill/>
        </p:spPr>
        <p:txBody>
          <a:bodyPr wrap="square" lIns="0" tIns="0" rIns="0" bIns="0" rtlCol="0">
            <a:spAutoFit/>
          </a:bodyPr>
          <a:lstStyle/>
          <a:p>
            <a:pPr marL="457200" indent="-457200">
              <a:spcBef>
                <a:spcPct val="0"/>
              </a:spcBef>
              <a:buFont typeface="Arial" panose="020B0604020202020204" pitchFamily="34" charset="0"/>
              <a:buChar char="•"/>
            </a:pPr>
            <a:r>
              <a:rPr lang="en-US" altLang="en-US" sz="2400" b="1" dirty="0">
                <a:latin typeface="Arial"/>
                <a:ea typeface="Fira Sans" panose="020B0503050000020004" pitchFamily="34" charset="0"/>
                <a:cs typeface="Arial"/>
              </a:rPr>
              <a:t>Require a FEMA SID: </a:t>
            </a:r>
            <a:r>
              <a:rPr lang="en-US" altLang="en-US" sz="2400" i="1" dirty="0">
                <a:latin typeface="Arial"/>
                <a:ea typeface="Fira Sans" panose="020B0503050000020004" pitchFamily="34" charset="0"/>
                <a:cs typeface="Arial"/>
              </a:rPr>
              <a:t>https://cdp.dhs.gov/femasid</a:t>
            </a:r>
            <a:br>
              <a:rPr lang="en-US" altLang="en-US" sz="2400" u="sng" dirty="0">
                <a:latin typeface="Arial"/>
                <a:ea typeface="Fira Sans" panose="020B0503050000020004" pitchFamily="34" charset="0"/>
                <a:cs typeface="Arial"/>
              </a:rPr>
            </a:br>
            <a:r>
              <a:rPr lang="en-US" altLang="en-US" sz="2400" dirty="0">
                <a:latin typeface="Arial"/>
                <a:ea typeface="Fira Sans" panose="020B0503050000020004" pitchFamily="34" charset="0"/>
                <a:cs typeface="Arial"/>
              </a:rPr>
              <a:t>Select “Need a FEMA SID?</a:t>
            </a:r>
            <a:br>
              <a:rPr lang="en-US" altLang="en-US" sz="2400" dirty="0">
                <a:latin typeface="Arial"/>
                <a:ea typeface="Fira Sans" panose="020B0503050000020004" pitchFamily="34" charset="0"/>
                <a:cs typeface="Arial"/>
              </a:rPr>
            </a:br>
            <a:endParaRPr lang="en-US" altLang="en-US" sz="2400" dirty="0">
              <a:latin typeface="Arial"/>
              <a:ea typeface="Fira Sans" panose="020B0503050000020004" pitchFamily="34" charset="0"/>
              <a:cs typeface="Arial"/>
            </a:endParaRPr>
          </a:p>
          <a:p>
            <a:pPr marL="457200" indent="-457200">
              <a:buFont typeface="Arial" panose="020B0604020202020204" pitchFamily="34" charset="0"/>
              <a:buChar char="•"/>
            </a:pPr>
            <a:r>
              <a:rPr lang="en-US" altLang="en-US" sz="2400" b="1" dirty="0">
                <a:latin typeface="Arial"/>
                <a:ea typeface="Fira Sans" panose="020B0503050000020004" pitchFamily="34" charset="0"/>
                <a:cs typeface="Arial"/>
              </a:rPr>
              <a:t>Course Codes (Box 12A):</a:t>
            </a:r>
            <a:br>
              <a:rPr lang="en-US" altLang="en-US" sz="2400" b="1" dirty="0">
                <a:latin typeface="Arial"/>
                <a:ea typeface="Fira Sans" panose="020B0503050000020004" pitchFamily="34" charset="0"/>
                <a:cs typeface="Arial"/>
              </a:rPr>
            </a:br>
            <a:r>
              <a:rPr lang="en-US" altLang="en-US" dirty="0">
                <a:latin typeface="Arial"/>
                <a:ea typeface="Fira Sans" panose="020B0503050000020004" pitchFamily="34" charset="0"/>
                <a:cs typeface="Arial"/>
              </a:rPr>
              <a:t>Officer I Y201</a:t>
            </a:r>
            <a:br>
              <a:rPr lang="en-US" altLang="en-US" dirty="0">
                <a:latin typeface="Arial"/>
                <a:ea typeface="Fira Sans" panose="020B0503050000020004" pitchFamily="34" charset="0"/>
                <a:cs typeface="Arial"/>
              </a:rPr>
            </a:br>
            <a:r>
              <a:rPr lang="en-US" altLang="en-US" dirty="0">
                <a:latin typeface="Arial"/>
                <a:ea typeface="Fira Sans" panose="020B0503050000020004" pitchFamily="34" charset="0"/>
                <a:cs typeface="Arial"/>
              </a:rPr>
              <a:t>Officer II Y202</a:t>
            </a:r>
            <a:br>
              <a:rPr lang="en-US" altLang="en-US" dirty="0">
                <a:latin typeface="Arial"/>
                <a:ea typeface="Fira Sans" panose="020B0503050000020004" pitchFamily="34" charset="0"/>
                <a:cs typeface="Arial"/>
              </a:rPr>
            </a:br>
            <a:r>
              <a:rPr lang="en-US" altLang="en-US" dirty="0">
                <a:latin typeface="Arial"/>
                <a:ea typeface="Fira Sans" panose="020B0503050000020004" pitchFamily="34" charset="0"/>
                <a:cs typeface="Arial"/>
              </a:rPr>
              <a:t>Instructor I Y101</a:t>
            </a:r>
            <a:br>
              <a:rPr lang="en-US" altLang="en-US" dirty="0">
                <a:latin typeface="Arial"/>
                <a:ea typeface="Fira Sans" panose="020B0503050000020004" pitchFamily="34" charset="0"/>
                <a:cs typeface="Arial"/>
              </a:rPr>
            </a:br>
            <a:r>
              <a:rPr lang="en-US" altLang="en-US" dirty="0">
                <a:latin typeface="Arial"/>
                <a:ea typeface="Fira Sans" panose="020B0503050000020004" pitchFamily="34" charset="0"/>
                <a:cs typeface="Arial"/>
              </a:rPr>
              <a:t>Instructor II Y102</a:t>
            </a:r>
            <a:br>
              <a:rPr lang="en-US" altLang="en-US" dirty="0">
                <a:latin typeface="Arial"/>
                <a:ea typeface="Fira Sans" panose="020B0503050000020004" pitchFamily="34" charset="0"/>
                <a:cs typeface="Arial"/>
              </a:rPr>
            </a:br>
            <a:r>
              <a:rPr lang="en-US" altLang="en-US" dirty="0">
                <a:latin typeface="Arial"/>
                <a:ea typeface="Fira Sans" panose="020B0503050000020004" pitchFamily="34" charset="0"/>
                <a:cs typeface="Arial"/>
              </a:rPr>
              <a:t>AO Pumper Y655</a:t>
            </a:r>
          </a:p>
          <a:p>
            <a:r>
              <a:rPr lang="en-US" altLang="en-US" dirty="0">
                <a:latin typeface="Arial"/>
                <a:ea typeface="Fira Sans" panose="020B0503050000020004" pitchFamily="34" charset="0"/>
                <a:cs typeface="Arial"/>
              </a:rPr>
              <a:t>	AO Aerial Y654</a:t>
            </a:r>
          </a:p>
          <a:p>
            <a:r>
              <a:rPr lang="en-US" altLang="en-US" dirty="0">
                <a:latin typeface="Arial"/>
                <a:ea typeface="Fira Sans" panose="020B0503050000020004" pitchFamily="34" charset="0"/>
                <a:cs typeface="Arial"/>
              </a:rPr>
              <a:t>	Inspector I Y705</a:t>
            </a:r>
          </a:p>
          <a:p>
            <a:r>
              <a:rPr lang="en-US" altLang="en-US" dirty="0">
                <a:latin typeface="Arial"/>
                <a:ea typeface="Fira Sans" panose="020B0503050000020004" pitchFamily="34" charset="0"/>
                <a:cs typeface="Arial"/>
              </a:rPr>
              <a:t>	Inspector II Y706</a:t>
            </a:r>
          </a:p>
          <a:p>
            <a:r>
              <a:rPr lang="en-US" altLang="en-US" dirty="0">
                <a:latin typeface="Arial"/>
                <a:ea typeface="Fira Sans" panose="020B0503050000020004" pitchFamily="34" charset="0"/>
                <a:cs typeface="Arial"/>
              </a:rPr>
              <a:t>	Public Fire &amp; Life Safety Educator I/II Y552</a:t>
            </a:r>
          </a:p>
          <a:p>
            <a:pPr marL="457200" indent="-457200">
              <a:buFont typeface="Arial" panose="020B0604020202020204" pitchFamily="34" charset="0"/>
              <a:buChar char="•"/>
            </a:pPr>
            <a:endParaRPr lang="en-US" altLang="en-US" sz="2400" dirty="0">
              <a:latin typeface="Arial"/>
              <a:cs typeface="Arial"/>
            </a:endParaRPr>
          </a:p>
        </p:txBody>
      </p:sp>
      <p:pic>
        <p:nvPicPr>
          <p:cNvPr id="5" name="Picture 4" descr="A close up of a sign&#10;&#10;Description automatically generated">
            <a:extLst>
              <a:ext uri="{FF2B5EF4-FFF2-40B4-BE49-F238E27FC236}">
                <a16:creationId xmlns:a16="http://schemas.microsoft.com/office/drawing/2014/main" id="{B36EA4BC-2A3F-4374-89A6-A36AF437C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719" y="140026"/>
            <a:ext cx="942556" cy="1317694"/>
          </a:xfrm>
          <a:prstGeom prst="rect">
            <a:avLst/>
          </a:prstGeom>
        </p:spPr>
      </p:pic>
      <p:pic>
        <p:nvPicPr>
          <p:cNvPr id="7" name="Picture 6" descr="Icon&#10;&#10;Description automatically generated">
            <a:extLst>
              <a:ext uri="{FF2B5EF4-FFF2-40B4-BE49-F238E27FC236}">
                <a16:creationId xmlns:a16="http://schemas.microsoft.com/office/drawing/2014/main" id="{BD983307-2634-427A-BF5A-19092E6158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7822" y="1885392"/>
            <a:ext cx="2142558" cy="2142558"/>
          </a:xfrm>
          <a:prstGeom prst="rect">
            <a:avLst/>
          </a:prstGeom>
        </p:spPr>
      </p:pic>
      <p:sp>
        <p:nvSpPr>
          <p:cNvPr id="3" name="TextBox 2">
            <a:extLst>
              <a:ext uri="{FF2B5EF4-FFF2-40B4-BE49-F238E27FC236}">
                <a16:creationId xmlns:a16="http://schemas.microsoft.com/office/drawing/2014/main" id="{D22A8CF7-5A29-405B-8384-11B853A98FDA}"/>
              </a:ext>
            </a:extLst>
          </p:cNvPr>
          <p:cNvSpPr txBox="1"/>
          <p:nvPr/>
        </p:nvSpPr>
        <p:spPr>
          <a:xfrm>
            <a:off x="6259216" y="3933558"/>
            <a:ext cx="1796351" cy="1169551"/>
          </a:xfrm>
          <a:prstGeom prst="rect">
            <a:avLst/>
          </a:prstGeom>
          <a:noFill/>
        </p:spPr>
        <p:txBody>
          <a:bodyPr wrap="square" rtlCol="0">
            <a:spAutoFit/>
          </a:bodyPr>
          <a:lstStyle/>
          <a:p>
            <a:pPr algn="ctr"/>
            <a:r>
              <a:rPr lang="en-US" sz="1400" b="1" dirty="0">
                <a:solidFill>
                  <a:srgbClr val="C00000"/>
                </a:solidFill>
                <a:latin typeface="Arial" panose="020B0604020202020204" pitchFamily="34" charset="0"/>
                <a:cs typeface="Arial" panose="020B0604020202020204" pitchFamily="34" charset="0"/>
              </a:rPr>
              <a:t>Use your phone’s camera to access the FEMA SID website using the QR code above!</a:t>
            </a:r>
          </a:p>
        </p:txBody>
      </p:sp>
    </p:spTree>
    <p:extLst>
      <p:ext uri="{BB962C8B-B14F-4D97-AF65-F5344CB8AC3E}">
        <p14:creationId xmlns:p14="http://schemas.microsoft.com/office/powerpoint/2010/main" val="306272589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2A43-E613-4861-B777-A0FBFF474536}"/>
              </a:ext>
            </a:extLst>
          </p:cNvPr>
          <p:cNvSpPr/>
          <p:nvPr/>
        </p:nvSpPr>
        <p:spPr>
          <a:xfrm>
            <a:off x="-1" y="294015"/>
            <a:ext cx="9136437" cy="954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fld id="{5A4A7955-6230-48B4-BD8B-A7C460F75945}" type="slidenum">
              <a:rPr lang="en-US" smtClean="0"/>
              <a:pPr/>
              <a:t>7</a:t>
            </a:fld>
            <a:endParaRPr lang="en-US" dirty="0"/>
          </a:p>
        </p:txBody>
      </p:sp>
      <p:sp>
        <p:nvSpPr>
          <p:cNvPr id="13" name="TextBox 12">
            <a:extLst>
              <a:ext uri="{FF2B5EF4-FFF2-40B4-BE49-F238E27FC236}">
                <a16:creationId xmlns:a16="http://schemas.microsoft.com/office/drawing/2014/main" id="{63C92C2E-8888-42AB-A36D-D6F2B362B0CD}"/>
              </a:ext>
            </a:extLst>
          </p:cNvPr>
          <p:cNvSpPr txBox="1"/>
          <p:nvPr/>
        </p:nvSpPr>
        <p:spPr>
          <a:xfrm>
            <a:off x="560441" y="485503"/>
            <a:ext cx="7954910" cy="553998"/>
          </a:xfrm>
          <a:prstGeom prst="rect">
            <a:avLst/>
          </a:prstGeom>
          <a:noFill/>
        </p:spPr>
        <p:txBody>
          <a:bodyPr wrap="square" lIns="0" tIns="0" rIns="0" bIns="0" rtlCol="0" anchor="ctr">
            <a:spAutoFit/>
          </a:bodyPr>
          <a:lstStyle/>
          <a:p>
            <a:pPr algn="ctr"/>
            <a:r>
              <a:rPr lang="en-US" sz="3600" b="1" dirty="0">
                <a:solidFill>
                  <a:schemeClr val="bg1"/>
                </a:solidFill>
                <a:latin typeface="Arial"/>
                <a:ea typeface="Fira Sans" panose="020B0503050000020004" pitchFamily="34" charset="0"/>
                <a:cs typeface="Arial"/>
              </a:rPr>
              <a:t>QUESTIONS?</a:t>
            </a:r>
            <a:endParaRPr lang="en-US" sz="4000" dirty="0">
              <a:solidFill>
                <a:schemeClr val="bg1"/>
              </a:solidFill>
              <a:latin typeface="Arial"/>
              <a:ea typeface="Fira Sans" panose="020B0503050000020004" pitchFamily="34" charset="0"/>
              <a:cs typeface="Arial"/>
            </a:endParaRPr>
          </a:p>
        </p:txBody>
      </p:sp>
      <p:pic>
        <p:nvPicPr>
          <p:cNvPr id="7" name="Picture 5">
            <a:extLst>
              <a:ext uri="{FF2B5EF4-FFF2-40B4-BE49-F238E27FC236}">
                <a16:creationId xmlns:a16="http://schemas.microsoft.com/office/drawing/2014/main" id="{BCCDA21B-CD8E-4406-B12D-9FF5E84D0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144" y="2601860"/>
            <a:ext cx="2549504" cy="25495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63891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2A43-E613-4861-B777-A0FBFF474536}"/>
              </a:ext>
            </a:extLst>
          </p:cNvPr>
          <p:cNvSpPr/>
          <p:nvPr/>
        </p:nvSpPr>
        <p:spPr>
          <a:xfrm>
            <a:off x="-1" y="294015"/>
            <a:ext cx="9159883" cy="954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fld id="{5A4A7955-6230-48B4-BD8B-A7C460F75945}" type="slidenum">
              <a:rPr lang="en-US" smtClean="0"/>
              <a:pPr/>
              <a:t>8</a:t>
            </a:fld>
            <a:endParaRPr lang="en-US" dirty="0"/>
          </a:p>
        </p:txBody>
      </p:sp>
      <p:sp>
        <p:nvSpPr>
          <p:cNvPr id="13" name="TextBox 12">
            <a:extLst>
              <a:ext uri="{FF2B5EF4-FFF2-40B4-BE49-F238E27FC236}">
                <a16:creationId xmlns:a16="http://schemas.microsoft.com/office/drawing/2014/main" id="{63C92C2E-8888-42AB-A36D-D6F2B362B0CD}"/>
              </a:ext>
            </a:extLst>
          </p:cNvPr>
          <p:cNvSpPr txBox="1"/>
          <p:nvPr/>
        </p:nvSpPr>
        <p:spPr>
          <a:xfrm>
            <a:off x="560441" y="485503"/>
            <a:ext cx="7954910" cy="553998"/>
          </a:xfrm>
          <a:prstGeom prst="rect">
            <a:avLst/>
          </a:prstGeom>
          <a:noFill/>
        </p:spPr>
        <p:txBody>
          <a:bodyPr wrap="square" lIns="0" tIns="0" rIns="0" bIns="0" rtlCol="0" anchor="ctr">
            <a:spAutoFit/>
          </a:bodyPr>
          <a:lstStyle/>
          <a:p>
            <a:pPr algn="ctr"/>
            <a:r>
              <a:rPr lang="en-US" sz="3600" b="1" dirty="0">
                <a:solidFill>
                  <a:schemeClr val="bg1"/>
                </a:solidFill>
                <a:latin typeface="Arial"/>
                <a:ea typeface="Fira Sans" panose="020B0503050000020004" pitchFamily="34" charset="0"/>
                <a:cs typeface="Arial"/>
              </a:rPr>
              <a:t>TESTING &amp; CERTIFICATION</a:t>
            </a:r>
            <a:endParaRPr lang="en-US" sz="4000" dirty="0">
              <a:solidFill>
                <a:schemeClr val="bg1"/>
              </a:solidFill>
              <a:latin typeface="Arial"/>
              <a:ea typeface="Fira Sans" panose="020B0503050000020004" pitchFamily="34" charset="0"/>
              <a:cs typeface="Arial"/>
            </a:endParaRPr>
          </a:p>
        </p:txBody>
      </p:sp>
      <p:sp>
        <p:nvSpPr>
          <p:cNvPr id="14" name="TextBox 13">
            <a:extLst>
              <a:ext uri="{FF2B5EF4-FFF2-40B4-BE49-F238E27FC236}">
                <a16:creationId xmlns:a16="http://schemas.microsoft.com/office/drawing/2014/main" id="{CABF686F-91C6-49D1-A69F-A2D1290E7E30}"/>
              </a:ext>
            </a:extLst>
          </p:cNvPr>
          <p:cNvSpPr txBox="1"/>
          <p:nvPr/>
        </p:nvSpPr>
        <p:spPr>
          <a:xfrm>
            <a:off x="586988" y="1559044"/>
            <a:ext cx="7928362" cy="4431983"/>
          </a:xfrm>
          <a:prstGeom prst="rect">
            <a:avLst/>
          </a:prstGeom>
          <a:noFill/>
        </p:spPr>
        <p:txBody>
          <a:bodyPr wrap="square" lIns="0" tIns="0" rIns="0" bIns="0" rtlCol="0" anchor="t">
            <a:spAutoFit/>
          </a:bodyPr>
          <a:lstStyle/>
          <a:p>
            <a:pPr>
              <a:defRPr/>
            </a:pPr>
            <a:r>
              <a:rPr lang="en-US" altLang="en-US" sz="2400" dirty="0">
                <a:latin typeface="Arial"/>
                <a:ea typeface="Fira Sans" panose="020B0503050000020004" pitchFamily="34" charset="0"/>
                <a:cs typeface="Arial"/>
              </a:rPr>
              <a:t>Certification testing will occur on last day of class, administered by a Certification Proctor, and may include a written test and a skills test (projects may be included).</a:t>
            </a:r>
          </a:p>
          <a:p>
            <a:pPr marL="800100" lvl="1" indent="-342900">
              <a:buFont typeface="Arial" panose="020B0604020202020204" pitchFamily="34" charset="0"/>
              <a:buChar char="•"/>
              <a:defRPr/>
            </a:pPr>
            <a:endParaRPr lang="en-US" altLang="en-US" sz="2400" dirty="0">
              <a:latin typeface="Arial"/>
              <a:ea typeface="Fira Sans" panose="020B0503050000020004" pitchFamily="34" charset="0"/>
              <a:cs typeface="Arial"/>
            </a:endParaRPr>
          </a:p>
          <a:p>
            <a:pPr>
              <a:defRPr/>
            </a:pPr>
            <a:r>
              <a:rPr lang="en-US" altLang="en-US" sz="2400" b="1" dirty="0">
                <a:latin typeface="Arial"/>
                <a:ea typeface="Fira Sans" panose="020B0503050000020004" pitchFamily="34" charset="0"/>
                <a:cs typeface="Arial"/>
              </a:rPr>
              <a:t>Results: </a:t>
            </a:r>
            <a:r>
              <a:rPr lang="en-US" altLang="en-US" sz="2400" dirty="0">
                <a:latin typeface="Arial"/>
                <a:ea typeface="Fira Sans" panose="020B0503050000020004" pitchFamily="34" charset="0"/>
                <a:cs typeface="Arial"/>
              </a:rPr>
              <a:t>Please allow </a:t>
            </a:r>
            <a:r>
              <a:rPr lang="en-US" altLang="en-US" sz="2400" b="1" dirty="0">
                <a:latin typeface="Arial"/>
                <a:ea typeface="Fira Sans" panose="020B0503050000020004" pitchFamily="34" charset="0"/>
                <a:cs typeface="Arial"/>
              </a:rPr>
              <a:t>14 business</a:t>
            </a:r>
            <a:r>
              <a:rPr lang="en-US" altLang="en-US" sz="2400" dirty="0">
                <a:latin typeface="Arial"/>
                <a:ea typeface="Fira Sans" panose="020B0503050000020004" pitchFamily="34" charset="0"/>
                <a:cs typeface="Arial"/>
              </a:rPr>
              <a:t> days for test results. Results will be sent in email form, (check your spam folder as well). If no response in 14 business days, </a:t>
            </a:r>
            <a:r>
              <a:rPr lang="en-US" altLang="en-US" sz="2400" b="1" dirty="0">
                <a:latin typeface="Arial"/>
                <a:ea typeface="Fira Sans" panose="020B0503050000020004" pitchFamily="34" charset="0"/>
                <a:cs typeface="Arial"/>
              </a:rPr>
              <a:t>please do not call;</a:t>
            </a:r>
            <a:r>
              <a:rPr lang="en-US" altLang="en-US" sz="2400" dirty="0">
                <a:latin typeface="Arial"/>
                <a:ea typeface="Fira Sans" panose="020B0503050000020004" pitchFamily="34" charset="0"/>
                <a:cs typeface="Arial"/>
              </a:rPr>
              <a:t> contact us by email at </a:t>
            </a:r>
            <a:r>
              <a:rPr lang="en-US" altLang="en-US" sz="2400" i="1" dirty="0">
                <a:latin typeface="Arial"/>
                <a:ea typeface="Fira Sans" panose="020B0503050000020004" pitchFamily="34" charset="0"/>
                <a:cs typeface="Arial"/>
              </a:rPr>
              <a:t>certification@alabamafirecollege.org.</a:t>
            </a:r>
            <a:endParaRPr lang="en-US" altLang="en-US" sz="2400" dirty="0">
              <a:latin typeface="Arial"/>
              <a:ea typeface="Fira Sans" panose="020B0503050000020004" pitchFamily="34" charset="0"/>
              <a:cs typeface="Arial"/>
            </a:endParaRPr>
          </a:p>
          <a:p>
            <a:pPr>
              <a:defRPr/>
            </a:pPr>
            <a:endParaRPr lang="en-US" altLang="en-US" sz="2400" i="1" dirty="0">
              <a:latin typeface="Arial"/>
              <a:ea typeface="Fira Sans" panose="020B0503050000020004" pitchFamily="34" charset="0"/>
              <a:cs typeface="Arial"/>
            </a:endParaRPr>
          </a:p>
          <a:p>
            <a:pPr>
              <a:defRPr/>
            </a:pPr>
            <a:r>
              <a:rPr lang="en-US" sz="2400" dirty="0">
                <a:latin typeface="Arial"/>
                <a:cs typeface="Arial"/>
              </a:rPr>
              <a:t>Certification criteria &amp; skills packages are available on our website.</a:t>
            </a:r>
            <a:endParaRPr lang="en-US" dirty="0"/>
          </a:p>
        </p:txBody>
      </p:sp>
    </p:spTree>
    <p:extLst>
      <p:ext uri="{BB962C8B-B14F-4D97-AF65-F5344CB8AC3E}">
        <p14:creationId xmlns:p14="http://schemas.microsoft.com/office/powerpoint/2010/main" val="222158452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2A43-E613-4861-B777-A0FBFF474536}"/>
              </a:ext>
            </a:extLst>
          </p:cNvPr>
          <p:cNvSpPr/>
          <p:nvPr/>
        </p:nvSpPr>
        <p:spPr>
          <a:xfrm>
            <a:off x="-1" y="294015"/>
            <a:ext cx="9160918" cy="954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fld id="{5A4A7955-6230-48B4-BD8B-A7C460F75945}" type="slidenum">
              <a:rPr lang="en-US" smtClean="0"/>
              <a:pPr/>
              <a:t>9</a:t>
            </a:fld>
            <a:endParaRPr lang="en-US" dirty="0"/>
          </a:p>
        </p:txBody>
      </p:sp>
      <p:sp>
        <p:nvSpPr>
          <p:cNvPr id="13" name="TextBox 12">
            <a:extLst>
              <a:ext uri="{FF2B5EF4-FFF2-40B4-BE49-F238E27FC236}">
                <a16:creationId xmlns:a16="http://schemas.microsoft.com/office/drawing/2014/main" id="{63C92C2E-8888-42AB-A36D-D6F2B362B0CD}"/>
              </a:ext>
            </a:extLst>
          </p:cNvPr>
          <p:cNvSpPr txBox="1"/>
          <p:nvPr/>
        </p:nvSpPr>
        <p:spPr>
          <a:xfrm>
            <a:off x="560441" y="485503"/>
            <a:ext cx="7954910" cy="553998"/>
          </a:xfrm>
          <a:prstGeom prst="rect">
            <a:avLst/>
          </a:prstGeom>
          <a:noFill/>
        </p:spPr>
        <p:txBody>
          <a:bodyPr wrap="square" lIns="0" tIns="0" rIns="0" bIns="0" rtlCol="0" anchor="ctr">
            <a:spAutoFit/>
          </a:bodyPr>
          <a:lstStyle/>
          <a:p>
            <a:pPr algn="ctr"/>
            <a:r>
              <a:rPr lang="en-US" sz="3600" b="1" dirty="0">
                <a:solidFill>
                  <a:schemeClr val="bg1"/>
                </a:solidFill>
                <a:latin typeface="Arial"/>
                <a:ea typeface="Fira Sans" panose="020B0503050000020004" pitchFamily="34" charset="0"/>
                <a:cs typeface="Arial"/>
              </a:rPr>
              <a:t>WHAT IS CERTIFICATION?</a:t>
            </a:r>
            <a:endParaRPr lang="en-US" sz="4000" dirty="0">
              <a:solidFill>
                <a:schemeClr val="bg1"/>
              </a:solidFill>
              <a:latin typeface="Arial"/>
              <a:ea typeface="Fira Sans" panose="020B0503050000020004" pitchFamily="34" charset="0"/>
              <a:cs typeface="Arial"/>
            </a:endParaRPr>
          </a:p>
        </p:txBody>
      </p:sp>
      <p:sp>
        <p:nvSpPr>
          <p:cNvPr id="14" name="TextBox 13">
            <a:extLst>
              <a:ext uri="{FF2B5EF4-FFF2-40B4-BE49-F238E27FC236}">
                <a16:creationId xmlns:a16="http://schemas.microsoft.com/office/drawing/2014/main" id="{CABF686F-91C6-49D1-A69F-A2D1290E7E30}"/>
              </a:ext>
            </a:extLst>
          </p:cNvPr>
          <p:cNvSpPr txBox="1"/>
          <p:nvPr/>
        </p:nvSpPr>
        <p:spPr>
          <a:xfrm>
            <a:off x="586988" y="1559045"/>
            <a:ext cx="7825492" cy="2954655"/>
          </a:xfrm>
          <a:prstGeom prst="rect">
            <a:avLst/>
          </a:prstGeom>
          <a:noFill/>
        </p:spPr>
        <p:txBody>
          <a:bodyPr wrap="square" lIns="0" tIns="0" rIns="0" bIns="0" rtlCol="0">
            <a:spAutoFit/>
          </a:bodyPr>
          <a:lstStyle/>
          <a:p>
            <a:pPr>
              <a:spcBef>
                <a:spcPct val="0"/>
              </a:spcBef>
            </a:pPr>
            <a:r>
              <a:rPr lang="en-US" altLang="en-US" sz="3200" dirty="0">
                <a:latin typeface="Arial"/>
                <a:ea typeface="Fira Sans" panose="020B0503050000020004" pitchFamily="34" charset="0"/>
                <a:cs typeface="Arial"/>
              </a:rPr>
              <a:t>The issuance of a certificate to acknowledge that an individual has acquired the skills and knowledge necessary is to meet a particular standard of professional competency for fire service personnel.</a:t>
            </a:r>
          </a:p>
        </p:txBody>
      </p:sp>
    </p:spTree>
    <p:extLst>
      <p:ext uri="{BB962C8B-B14F-4D97-AF65-F5344CB8AC3E}">
        <p14:creationId xmlns:p14="http://schemas.microsoft.com/office/powerpoint/2010/main" val="3125720985"/>
      </p:ext>
    </p:extLst>
  </p:cSld>
  <p:clrMapOvr>
    <a:masterClrMapping/>
  </p:clrMapOvr>
  <p:transition spd="slow">
    <p:wipe/>
  </p:transition>
</p:sld>
</file>

<file path=ppt/theme/theme1.xml><?xml version="1.0" encoding="utf-8"?>
<a:theme xmlns:a="http://schemas.openxmlformats.org/drawingml/2006/main" name="Office Theme">
  <a:themeElements>
    <a:clrScheme name="AFC">
      <a:dk1>
        <a:sysClr val="windowText" lastClr="000000"/>
      </a:dk1>
      <a:lt1>
        <a:sysClr val="window" lastClr="FFFFFF"/>
      </a:lt1>
      <a:dk2>
        <a:srgbClr val="323232"/>
      </a:dk2>
      <a:lt2>
        <a:srgbClr val="E3DED1"/>
      </a:lt2>
      <a:accent1>
        <a:srgbClr val="C00000"/>
      </a:accent1>
      <a:accent2>
        <a:srgbClr val="14425D"/>
      </a:accent2>
      <a:accent3>
        <a:srgbClr val="1B587C"/>
      </a:accent3>
      <a:accent4>
        <a:srgbClr val="4EA5D8"/>
      </a:accent4>
      <a:accent5>
        <a:srgbClr val="CBCBCB"/>
      </a:accent5>
      <a:accent6>
        <a:srgbClr val="D2CAB5"/>
      </a:accent6>
      <a:hlink>
        <a:srgbClr val="E3DED1"/>
      </a:hlink>
      <a:folHlink>
        <a:srgbClr val="98989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1207</TotalTime>
  <Words>1023</Words>
  <Application>Microsoft Office PowerPoint</Application>
  <PresentationFormat>On-screen Show (4:3)</PresentationFormat>
  <Paragraphs>105</Paragraphs>
  <Slides>20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Fira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Nugroho Ade</dc:creator>
  <cp:lastModifiedBy>Diana L. Hewlett</cp:lastModifiedBy>
  <cp:revision>409</cp:revision>
  <dcterms:created xsi:type="dcterms:W3CDTF">2018-05-14T04:22:42Z</dcterms:created>
  <dcterms:modified xsi:type="dcterms:W3CDTF">2020-10-28T15:52:01Z</dcterms:modified>
</cp:coreProperties>
</file>